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0"/>
  </p:notesMasterIdLst>
  <p:handoutMasterIdLst>
    <p:handoutMasterId r:id="rId21"/>
  </p:handoutMasterIdLst>
  <p:sldIdLst>
    <p:sldId id="263" r:id="rId2"/>
    <p:sldId id="1646" r:id="rId3"/>
    <p:sldId id="1341" r:id="rId4"/>
    <p:sldId id="1665" r:id="rId5"/>
    <p:sldId id="287" r:id="rId6"/>
    <p:sldId id="1746" r:id="rId7"/>
    <p:sldId id="1747" r:id="rId8"/>
    <p:sldId id="1748" r:id="rId9"/>
    <p:sldId id="1749" r:id="rId10"/>
    <p:sldId id="1765" r:id="rId11"/>
    <p:sldId id="1753" r:id="rId12"/>
    <p:sldId id="1754" r:id="rId13"/>
    <p:sldId id="1755" r:id="rId14"/>
    <p:sldId id="1766" r:id="rId15"/>
    <p:sldId id="1767" r:id="rId16"/>
    <p:sldId id="1768" r:id="rId17"/>
    <p:sldId id="1769" r:id="rId18"/>
    <p:sldId id="304" r:id="rId19"/>
  </p:sldIdLst>
  <p:sldSz cx="12192000" cy="6858000"/>
  <p:notesSz cx="7010400" cy="92964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ción" id="{17C0CEC3-7F19-4D95-A6CD-5A268B7FDD39}">
          <p14:sldIdLst>
            <p14:sldId id="263"/>
            <p14:sldId id="1646"/>
            <p14:sldId id="1341"/>
          </p14:sldIdLst>
        </p14:section>
        <p14:section name="Estructura General del PND 2018-2022" id="{8FDE4750-BE56-42B4-9C5B-9C3DC7F61A7C}">
          <p14:sldIdLst>
            <p14:sldId id="1665"/>
            <p14:sldId id="287"/>
            <p14:sldId id="1746"/>
          </p14:sldIdLst>
        </p14:section>
        <p14:section name="Pacto por la Sostenibilidad" id="{75C87C86-0278-DC44-B0FB-93C8899F91D7}">
          <p14:sldIdLst>
            <p14:sldId id="1747"/>
            <p14:sldId id="1748"/>
            <p14:sldId id="1749"/>
            <p14:sldId id="1765"/>
            <p14:sldId id="1753"/>
            <p14:sldId id="1754"/>
            <p14:sldId id="1755"/>
            <p14:sldId id="1766"/>
            <p14:sldId id="1767"/>
            <p14:sldId id="1768"/>
            <p14:sldId id="1769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a Maria Almanza Velasquez" initials="AMAV" lastIdx="1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3076"/>
    <a:srgbClr val="3366CC"/>
    <a:srgbClr val="FF0000"/>
    <a:srgbClr val="EAF9FC"/>
    <a:srgbClr val="CFE9E8"/>
    <a:srgbClr val="EAFAFA"/>
    <a:srgbClr val="CCECFF"/>
    <a:srgbClr val="800080"/>
    <a:srgbClr val="FBCD0A"/>
    <a:srgbClr val="004A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76DB45-A00B-4081-9932-989CBF9FE51F}" v="45" dt="2019-03-13T20:32:26.913"/>
  </p1510:revLst>
</p1510:revInfo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46" autoAdjust="0"/>
    <p:restoredTop sz="89962" autoAdjust="0"/>
  </p:normalViewPr>
  <p:slideViewPr>
    <p:cSldViewPr snapToGrid="0">
      <p:cViewPr varScale="1">
        <p:scale>
          <a:sx n="77" d="100"/>
          <a:sy n="77" d="100"/>
        </p:scale>
        <p:origin x="120" y="4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385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vier Eduardo Rojas Cala" userId="e7c5ebde-9e0b-4a7f-a5fe-70c4e9c6da90" providerId="ADAL" clId="{3276DB45-A00B-4081-9932-989CBF9FE51F}"/>
    <pc:docChg chg="undo modSld">
      <pc:chgData name="Javier Eduardo Rojas Cala" userId="e7c5ebde-9e0b-4a7f-a5fe-70c4e9c6da90" providerId="ADAL" clId="{3276DB45-A00B-4081-9932-989CBF9FE51F}" dt="2019-03-13T20:32:26.913" v="42" actId="1076"/>
      <pc:docMkLst>
        <pc:docMk/>
      </pc:docMkLst>
      <pc:sldChg chg="modSp">
        <pc:chgData name="Javier Eduardo Rojas Cala" userId="e7c5ebde-9e0b-4a7f-a5fe-70c4e9c6da90" providerId="ADAL" clId="{3276DB45-A00B-4081-9932-989CBF9FE51F}" dt="2019-03-13T20:25:28.602" v="22" actId="1076"/>
        <pc:sldMkLst>
          <pc:docMk/>
          <pc:sldMk cId="4162579303" sldId="1755"/>
        </pc:sldMkLst>
        <pc:graphicFrameChg chg="mod modGraphic">
          <ac:chgData name="Javier Eduardo Rojas Cala" userId="e7c5ebde-9e0b-4a7f-a5fe-70c4e9c6da90" providerId="ADAL" clId="{3276DB45-A00B-4081-9932-989CBF9FE51F}" dt="2019-03-13T20:25:28.602" v="22" actId="1076"/>
          <ac:graphicFrameMkLst>
            <pc:docMk/>
            <pc:sldMk cId="4162579303" sldId="1755"/>
            <ac:graphicFrameMk id="7" creationId="{59D65E71-4067-4C2A-B0FE-5C00BDFC8AE2}"/>
          </ac:graphicFrameMkLst>
        </pc:graphicFrameChg>
      </pc:sldChg>
      <pc:sldChg chg="modSp">
        <pc:chgData name="Javier Eduardo Rojas Cala" userId="e7c5ebde-9e0b-4a7f-a5fe-70c4e9c6da90" providerId="ADAL" clId="{3276DB45-A00B-4081-9932-989CBF9FE51F}" dt="2019-03-13T20:24:56.962" v="20" actId="20577"/>
        <pc:sldMkLst>
          <pc:docMk/>
          <pc:sldMk cId="1568379014" sldId="1765"/>
        </pc:sldMkLst>
        <pc:graphicFrameChg chg="mod modGraphic">
          <ac:chgData name="Javier Eduardo Rojas Cala" userId="e7c5ebde-9e0b-4a7f-a5fe-70c4e9c6da90" providerId="ADAL" clId="{3276DB45-A00B-4081-9932-989CBF9FE51F}" dt="2019-03-13T20:24:56.962" v="20" actId="20577"/>
          <ac:graphicFrameMkLst>
            <pc:docMk/>
            <pc:sldMk cId="1568379014" sldId="1765"/>
            <ac:graphicFrameMk id="14" creationId="{36819B05-7DFC-47ED-9F6A-FB196D2B135A}"/>
          </ac:graphicFrameMkLst>
        </pc:graphicFrameChg>
      </pc:sldChg>
      <pc:sldChg chg="modSp">
        <pc:chgData name="Javier Eduardo Rojas Cala" userId="e7c5ebde-9e0b-4a7f-a5fe-70c4e9c6da90" providerId="ADAL" clId="{3276DB45-A00B-4081-9932-989CBF9FE51F}" dt="2019-03-13T20:25:35.586" v="24" actId="1076"/>
        <pc:sldMkLst>
          <pc:docMk/>
          <pc:sldMk cId="319482263" sldId="1766"/>
        </pc:sldMkLst>
        <pc:spChg chg="mod">
          <ac:chgData name="Javier Eduardo Rojas Cala" userId="e7c5ebde-9e0b-4a7f-a5fe-70c4e9c6da90" providerId="ADAL" clId="{3276DB45-A00B-4081-9932-989CBF9FE51F}" dt="2019-03-13T20:25:35.586" v="24" actId="1076"/>
          <ac:spMkLst>
            <pc:docMk/>
            <pc:sldMk cId="319482263" sldId="1766"/>
            <ac:spMk id="12" creationId="{9BEA7415-74E0-4BBF-BD49-148F447C9264}"/>
          </ac:spMkLst>
        </pc:spChg>
        <pc:graphicFrameChg chg="mod">
          <ac:chgData name="Javier Eduardo Rojas Cala" userId="e7c5ebde-9e0b-4a7f-a5fe-70c4e9c6da90" providerId="ADAL" clId="{3276DB45-A00B-4081-9932-989CBF9FE51F}" dt="2019-03-13T20:25:33.458" v="23" actId="1076"/>
          <ac:graphicFrameMkLst>
            <pc:docMk/>
            <pc:sldMk cId="319482263" sldId="1766"/>
            <ac:graphicFrameMk id="13" creationId="{73FDF99C-4EDC-44C6-B77C-CDC96CBD4141}"/>
          </ac:graphicFrameMkLst>
        </pc:graphicFrameChg>
      </pc:sldChg>
      <pc:sldChg chg="addSp modSp">
        <pc:chgData name="Javier Eduardo Rojas Cala" userId="e7c5ebde-9e0b-4a7f-a5fe-70c4e9c6da90" providerId="ADAL" clId="{3276DB45-A00B-4081-9932-989CBF9FE51F}" dt="2019-03-13T20:32:26.913" v="42" actId="1076"/>
        <pc:sldMkLst>
          <pc:docMk/>
          <pc:sldMk cId="3510159460" sldId="1769"/>
        </pc:sldMkLst>
        <pc:spChg chg="mod">
          <ac:chgData name="Javier Eduardo Rojas Cala" userId="e7c5ebde-9e0b-4a7f-a5fe-70c4e9c6da90" providerId="ADAL" clId="{3276DB45-A00B-4081-9932-989CBF9FE51F}" dt="2019-03-13T20:25:47.537" v="26" actId="115"/>
          <ac:spMkLst>
            <pc:docMk/>
            <pc:sldMk cId="3510159460" sldId="1769"/>
            <ac:spMk id="4" creationId="{94CB9942-754A-459F-B757-AEF17DCDFFA4}"/>
          </ac:spMkLst>
        </pc:spChg>
        <pc:spChg chg="mod">
          <ac:chgData name="Javier Eduardo Rojas Cala" userId="e7c5ebde-9e0b-4a7f-a5fe-70c4e9c6da90" providerId="ADAL" clId="{3276DB45-A00B-4081-9932-989CBF9FE51F}" dt="2019-03-13T20:26:59.270" v="35" actId="20577"/>
          <ac:spMkLst>
            <pc:docMk/>
            <pc:sldMk cId="3510159460" sldId="1769"/>
            <ac:spMk id="14" creationId="{98E52E82-4D68-4CC7-B36E-7DC5E3E06CD0}"/>
          </ac:spMkLst>
        </pc:spChg>
        <pc:spChg chg="mod">
          <ac:chgData name="Javier Eduardo Rojas Cala" userId="e7c5ebde-9e0b-4a7f-a5fe-70c4e9c6da90" providerId="ADAL" clId="{3276DB45-A00B-4081-9932-989CBF9FE51F}" dt="2019-03-13T20:30:05.371" v="37" actId="20577"/>
          <ac:spMkLst>
            <pc:docMk/>
            <pc:sldMk cId="3510159460" sldId="1769"/>
            <ac:spMk id="15" creationId="{5874B43D-847F-4ED3-8EAC-E9BE80C9E99F}"/>
          </ac:spMkLst>
        </pc:spChg>
        <pc:spChg chg="mod">
          <ac:chgData name="Javier Eduardo Rojas Cala" userId="e7c5ebde-9e0b-4a7f-a5fe-70c4e9c6da90" providerId="ADAL" clId="{3276DB45-A00B-4081-9932-989CBF9FE51F}" dt="2019-03-13T20:32:26.913" v="42" actId="1076"/>
          <ac:spMkLst>
            <pc:docMk/>
            <pc:sldMk cId="3510159460" sldId="1769"/>
            <ac:spMk id="16" creationId="{17428833-B97D-4500-B2F5-C93630C9F2A5}"/>
          </ac:spMkLst>
        </pc:spChg>
        <pc:cxnChg chg="add mod">
          <ac:chgData name="Javier Eduardo Rojas Cala" userId="e7c5ebde-9e0b-4a7f-a5fe-70c4e9c6da90" providerId="ADAL" clId="{3276DB45-A00B-4081-9932-989CBF9FE51F}" dt="2019-03-13T20:25:55.964" v="28" actId="208"/>
          <ac:cxnSpMkLst>
            <pc:docMk/>
            <pc:sldMk cId="3510159460" sldId="1769"/>
            <ac:cxnSpMk id="3" creationId="{284A3490-BDB8-417E-8F56-AD2FD693BDF5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O" dirty="0">
              <a:latin typeface="Montserrat" panose="00000500000000000000" pitchFamily="2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84C44C8-8A7A-402E-BE9F-F9B9498000FC}" type="datetimeFigureOut">
              <a:rPr lang="es-CO" smtClean="0">
                <a:latin typeface="Montserrat" panose="00000500000000000000" pitchFamily="2" charset="0"/>
              </a:rPr>
              <a:t>14/03/2019</a:t>
            </a:fld>
            <a:endParaRPr lang="es-CO" dirty="0">
              <a:latin typeface="Montserrat" panose="00000500000000000000" pitchFamily="2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O" dirty="0">
              <a:latin typeface="Montserrat" panose="00000500000000000000" pitchFamily="2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C65F5EF-AE72-4A14-9CDB-C4CA7F29A3CC}" type="slidenum">
              <a:rPr lang="es-CO" smtClean="0">
                <a:latin typeface="Montserrat" panose="00000500000000000000" pitchFamily="2" charset="0"/>
              </a:rPr>
              <a:t>‹Nº›</a:t>
            </a:fld>
            <a:endParaRPr lang="es-CO" dirty="0">
              <a:latin typeface="Montserrat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2075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Montserrat" panose="00000500000000000000" pitchFamily="2" charset="0"/>
              </a:defRPr>
            </a:lvl1pPr>
          </a:lstStyle>
          <a:p>
            <a:endParaRPr lang="es-CO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Montserrat" panose="00000500000000000000" pitchFamily="2" charset="0"/>
              </a:defRPr>
            </a:lvl1pPr>
          </a:lstStyle>
          <a:p>
            <a:fld id="{98BAFF05-F43C-4CB6-AE67-6997AB6FE7FB}" type="datetimeFigureOut">
              <a:rPr lang="es-CO" smtClean="0"/>
              <a:pPr/>
              <a:t>14/03/2019</a:t>
            </a:fld>
            <a:endParaRPr lang="es-CO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CO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3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s-C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Montserrat" panose="00000500000000000000" pitchFamily="2" charset="0"/>
              </a:defRPr>
            </a:lvl1pPr>
          </a:lstStyle>
          <a:p>
            <a:endParaRPr lang="es-CO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Montserrat" panose="00000500000000000000" pitchFamily="2" charset="0"/>
              </a:defRPr>
            </a:lvl1pPr>
          </a:lstStyle>
          <a:p>
            <a:fld id="{A81E9337-9457-4885-8E9F-046775B6A990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945581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ontserrat" panose="000005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46979B-E091-1F49-9873-F6D692305B90}" type="slidenum">
              <a:rPr kumimoji="0" lang="es-ES_trad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s-ES_trad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6462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1E9337-9457-4885-8E9F-046775B6A990}" type="slidenum">
              <a:rPr lang="es-CO" smtClean="0"/>
              <a:pPr/>
              <a:t>10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775552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svg"/><Relationship Id="rId5" Type="http://schemas.openxmlformats.org/officeDocument/2006/relationships/image" Target="../media/image1.png"/><Relationship Id="rId4" Type="http://schemas.openxmlformats.org/officeDocument/2006/relationships/image" Target="../media/image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ortada Instituciona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4"/>
          <p:cNvSpPr/>
          <p:nvPr/>
        </p:nvSpPr>
        <p:spPr>
          <a:xfrm rot="5400000">
            <a:off x="6984999" y="1651001"/>
            <a:ext cx="6858001" cy="3556000"/>
          </a:xfrm>
          <a:prstGeom prst="rect">
            <a:avLst/>
          </a:prstGeom>
          <a:solidFill>
            <a:srgbClr val="E2ECFD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2400" dirty="0">
              <a:latin typeface="Work Sans" panose="00000500000000000000" pitchFamily="2" charset="0"/>
            </a:endParaRPr>
          </a:p>
        </p:txBody>
      </p:sp>
      <p:sp>
        <p:nvSpPr>
          <p:cNvPr id="7" name="Shape 55"/>
          <p:cNvSpPr txBox="1"/>
          <p:nvPr/>
        </p:nvSpPr>
        <p:spPr>
          <a:xfrm>
            <a:off x="406400" y="6322013"/>
            <a:ext cx="7804150" cy="415458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spAutoFit/>
          </a:bodyPr>
          <a:lstStyle/>
          <a:p>
            <a:pPr algn="ctr"/>
            <a:r>
              <a:rPr lang="es-CO" sz="1000" dirty="0">
                <a:solidFill>
                  <a:schemeClr val="bg1"/>
                </a:solidFill>
              </a:rPr>
              <a:t>Esta presentación es propiedad intelectual controlada y producida por el Departamento Nacional de Planeación</a:t>
            </a:r>
            <a:endParaRPr lang="x-none" sz="1000" dirty="0">
              <a:solidFill>
                <a:schemeClr val="bg1"/>
              </a:solidFill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8261D974-4917-4898-B3B0-6A8ECFEEB7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05425" y="2873375"/>
            <a:ext cx="6327946" cy="1111249"/>
          </a:xfrm>
          <a:prstGeom prst="rect">
            <a:avLst/>
          </a:prstGeom>
        </p:spPr>
      </p:pic>
      <p:sp>
        <p:nvSpPr>
          <p:cNvPr id="8" name="Shape 55">
            <a:extLst>
              <a:ext uri="{FF2B5EF4-FFF2-40B4-BE49-F238E27FC236}">
                <a16:creationId xmlns:a16="http://schemas.microsoft.com/office/drawing/2014/main" id="{0D3D41AC-CE21-40BD-928E-00029066B3C9}"/>
              </a:ext>
            </a:extLst>
          </p:cNvPr>
          <p:cNvSpPr txBox="1"/>
          <p:nvPr/>
        </p:nvSpPr>
        <p:spPr>
          <a:xfrm>
            <a:off x="406400" y="6322013"/>
            <a:ext cx="7804150" cy="415458"/>
          </a:xfrm>
          <a:prstGeom prst="rect">
            <a:avLst/>
          </a:prstGeom>
          <a:noFill/>
          <a:ln>
            <a:noFill/>
          </a:ln>
        </p:spPr>
        <p:txBody>
          <a:bodyPr wrap="square" lIns="121900" tIns="121900" rIns="121900" bIns="121900" anchor="ctr" anchorCtr="0">
            <a:spAutoFit/>
          </a:bodyPr>
          <a:lstStyle/>
          <a:p>
            <a:pPr algn="ctr"/>
            <a:r>
              <a:rPr lang="es-CO" sz="1000" dirty="0">
                <a:solidFill>
                  <a:schemeClr val="bg1"/>
                </a:solidFill>
              </a:rPr>
              <a:t>Esta presentación es propiedad intelectual controlada y producida por el Departamento Nacional de Planeación</a:t>
            </a:r>
            <a:endParaRPr lang="x-none" sz="1000" dirty="0">
              <a:solidFill>
                <a:schemeClr val="bg1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4E092401-9920-48FB-9686-45614E04E0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05425" y="2873375"/>
            <a:ext cx="6327946" cy="111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269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- Gráfi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F80955C4-FC34-4E86-A3C3-809D890A2766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2029484" y="2277609"/>
            <a:ext cx="8133033" cy="3986214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dirty="0"/>
              <a:t>CLICK EN ÍCONO PARA INSERTAR GRÁFICO con etiquetas de valores en tamaño 18 mínimo y color azul oscuro.</a:t>
            </a:r>
          </a:p>
        </p:txBody>
      </p:sp>
      <p:sp>
        <p:nvSpPr>
          <p:cNvPr id="16" name="Title 14">
            <a:extLst>
              <a:ext uri="{FF2B5EF4-FFF2-40B4-BE49-F238E27FC236}">
                <a16:creationId xmlns:a16="http://schemas.microsoft.com/office/drawing/2014/main" id="{EF5DBFE0-B179-4B40-B5D2-740D2A4145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65" y="715808"/>
            <a:ext cx="11613596" cy="55938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600" b="0" spc="-15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noProof="0" dirty="0"/>
              <a:t>Título de la diapositiva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07522621-807A-4467-A076-4360B50690A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1866" y="1369486"/>
            <a:ext cx="11614384" cy="3609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Subtítulo de la diapositiva</a:t>
            </a:r>
          </a:p>
        </p:txBody>
      </p:sp>
      <p:sp>
        <p:nvSpPr>
          <p:cNvPr id="18" name="Text Placeholder 19">
            <a:extLst>
              <a:ext uri="{FF2B5EF4-FFF2-40B4-BE49-F238E27FC236}">
                <a16:creationId xmlns:a16="http://schemas.microsoft.com/office/drawing/2014/main" id="{5782629A-BA4D-4C8B-9749-76A795A1631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65" y="6308675"/>
            <a:ext cx="5809462" cy="36477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noProof="0" dirty="0"/>
              <a:t>Fuente y/o notas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0A803A1F-4DE0-4DC2-8CCF-3066FB503B0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DB9B5B0-16E4-49C4-BC8E-FB719FC8393D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EAF4BB-ADD4-48B7-AA65-A22195C76CDC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34150981-68E1-4F10-891F-8D03EDDE8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79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- Tabl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573D63A0-B3C4-4AA6-881C-BAE716D379BC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1909580" y="2301764"/>
            <a:ext cx="8372840" cy="395570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Work Sans" panose="00000500000000000000" pitchFamily="2" charset="0"/>
              </a:defRPr>
            </a:lvl1pPr>
          </a:lstStyle>
          <a:p>
            <a:r>
              <a:rPr lang="es-CO" dirty="0"/>
              <a:t>CLICK EN EL ÍCONO PARA INSERTAR TABLA con celdas a 18 puntos mínimo y color azul oscuro</a:t>
            </a:r>
          </a:p>
        </p:txBody>
      </p:sp>
      <p:sp>
        <p:nvSpPr>
          <p:cNvPr id="16" name="Title 14">
            <a:extLst>
              <a:ext uri="{FF2B5EF4-FFF2-40B4-BE49-F238E27FC236}">
                <a16:creationId xmlns:a16="http://schemas.microsoft.com/office/drawing/2014/main" id="{D861DA6D-92BD-4E1D-97B8-E729A5EED1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65" y="715808"/>
            <a:ext cx="11613596" cy="55938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600" b="0" spc="-15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noProof="0" dirty="0"/>
              <a:t>Título de la diapositiva</a:t>
            </a:r>
          </a:p>
        </p:txBody>
      </p:sp>
      <p:sp>
        <p:nvSpPr>
          <p:cNvPr id="17" name="Text Placeholder 17">
            <a:extLst>
              <a:ext uri="{FF2B5EF4-FFF2-40B4-BE49-F238E27FC236}">
                <a16:creationId xmlns:a16="http://schemas.microsoft.com/office/drawing/2014/main" id="{37FDA873-0D51-495D-A585-E6B9743585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1866" y="1369486"/>
            <a:ext cx="11614384" cy="3609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Subtítulo de la diapositiva</a:t>
            </a:r>
          </a:p>
        </p:txBody>
      </p:sp>
      <p:sp>
        <p:nvSpPr>
          <p:cNvPr id="18" name="Text Placeholder 19">
            <a:extLst>
              <a:ext uri="{FF2B5EF4-FFF2-40B4-BE49-F238E27FC236}">
                <a16:creationId xmlns:a16="http://schemas.microsoft.com/office/drawing/2014/main" id="{502472C7-1D72-4660-8811-26E690F2C5F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65" y="6308675"/>
            <a:ext cx="5809462" cy="36477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noProof="0" dirty="0"/>
              <a:t>Fuente y/o notas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3A1E9B01-EB78-4A55-A8B8-C87A1018BF2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5656A1-8E47-48C3-ACE9-376FAF41517C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A1E40D-FD64-466B-A0E0-1A28FF5F8074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B42C3D4-42D1-4A57-9AF6-1F59790C8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45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- Texto y Gráfi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9B7A07-02CF-4788-AAE6-ABB457979B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75846" y="2638718"/>
            <a:ext cx="4791074" cy="3124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Texto corto en tamaño mínimo de 18 puntos azul oscuro.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F80955C4-FC34-4E86-A3C3-809D890A2766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925081" y="2259444"/>
            <a:ext cx="5336020" cy="3882748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dirty="0"/>
              <a:t>CLICK EN ÍCONO PARA INSERTAR GRÁFICO con etiquetas de valores en tamaño 18 mínimo y color azul oscuro.</a:t>
            </a:r>
          </a:p>
        </p:txBody>
      </p:sp>
      <p:sp>
        <p:nvSpPr>
          <p:cNvPr id="17" name="Title 14">
            <a:extLst>
              <a:ext uri="{FF2B5EF4-FFF2-40B4-BE49-F238E27FC236}">
                <a16:creationId xmlns:a16="http://schemas.microsoft.com/office/drawing/2014/main" id="{EDC6F7D6-9AD8-4DB4-BE57-E217C156D5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65" y="715808"/>
            <a:ext cx="11613596" cy="55938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600" b="0" spc="-15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noProof="0" dirty="0"/>
              <a:t>Título de la diapositiva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20DD03A-4C03-4B3C-A493-9E670FAC418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1866" y="1369486"/>
            <a:ext cx="11614384" cy="3609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Subtítulo de la diapositiva</a:t>
            </a:r>
          </a:p>
        </p:txBody>
      </p:sp>
      <p:sp>
        <p:nvSpPr>
          <p:cNvPr id="19" name="Text Placeholder 19">
            <a:extLst>
              <a:ext uri="{FF2B5EF4-FFF2-40B4-BE49-F238E27FC236}">
                <a16:creationId xmlns:a16="http://schemas.microsoft.com/office/drawing/2014/main" id="{B5170861-91C6-4124-AD9A-E59C2434F09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65" y="6308675"/>
            <a:ext cx="5809462" cy="36477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noProof="0" dirty="0"/>
              <a:t>Fuente y/o notas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FD972314-56B5-4723-A35C-7CCA0E0B61F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590A612-DFD6-44DB-8CC9-60AB60798D3B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79232C-3855-4FCF-8E7F-BC4552A1F4DC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98A3940-B7B9-4BAE-B109-0B205D17B2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6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- Viñetas y Gráfic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29B7A07-02CF-4788-AAE6-ABB457979BB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75846" y="2638718"/>
            <a:ext cx="4791073" cy="3124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85750" indent="-285750" algn="l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7429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2pPr>
            <a:lvl3pPr marL="12001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3pPr>
            <a:lvl4pPr marL="16573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Viñetas en tamaño mínimo de 18 puntos azul oscuro.</a:t>
            </a:r>
          </a:p>
          <a:p>
            <a:pPr lvl="0"/>
            <a:r>
              <a:rPr lang="es-CO" noProof="0" dirty="0"/>
              <a:t>Sed ultrices urna vitae </a:t>
            </a:r>
            <a:r>
              <a:rPr lang="es-CO" noProof="0" dirty="0" err="1"/>
              <a:t>est</a:t>
            </a:r>
            <a:r>
              <a:rPr lang="es-CO" noProof="0" dirty="0"/>
              <a:t> </a:t>
            </a:r>
            <a:r>
              <a:rPr lang="es-CO" noProof="0" dirty="0" err="1"/>
              <a:t>feugiat</a:t>
            </a:r>
            <a:r>
              <a:rPr lang="es-CO" noProof="0" dirty="0"/>
              <a:t> </a:t>
            </a:r>
            <a:r>
              <a:rPr lang="es-CO" noProof="0" dirty="0" err="1"/>
              <a:t>convallis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Duis</a:t>
            </a:r>
            <a:r>
              <a:rPr lang="es-CO" noProof="0" dirty="0"/>
              <a:t> </a:t>
            </a:r>
            <a:r>
              <a:rPr lang="es-CO" noProof="0" dirty="0" err="1"/>
              <a:t>mollis</a:t>
            </a:r>
            <a:r>
              <a:rPr lang="es-CO" noProof="0" dirty="0"/>
              <a:t> urna ut mi </a:t>
            </a:r>
            <a:r>
              <a:rPr lang="es-CO" noProof="0" dirty="0" err="1"/>
              <a:t>porttitor</a:t>
            </a:r>
            <a:r>
              <a:rPr lang="es-CO" noProof="0" dirty="0"/>
              <a:t> </a:t>
            </a:r>
            <a:r>
              <a:rPr lang="es-CO" noProof="0" dirty="0" err="1"/>
              <a:t>auctor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Quisque</a:t>
            </a:r>
            <a:r>
              <a:rPr lang="es-CO" noProof="0" dirty="0"/>
              <a:t> </a:t>
            </a:r>
            <a:r>
              <a:rPr lang="es-CO" noProof="0" dirty="0" err="1"/>
              <a:t>consectetur</a:t>
            </a:r>
            <a:r>
              <a:rPr lang="es-CO" noProof="0" dirty="0"/>
              <a:t> </a:t>
            </a:r>
            <a:r>
              <a:rPr lang="es-CO" noProof="0" dirty="0" err="1"/>
              <a:t>ligula</a:t>
            </a:r>
            <a:r>
              <a:rPr lang="es-CO" noProof="0" dirty="0"/>
              <a:t> </a:t>
            </a:r>
            <a:r>
              <a:rPr lang="es-CO" noProof="0" dirty="0" err="1"/>
              <a:t>dictum</a:t>
            </a:r>
            <a:r>
              <a:rPr lang="es-CO" noProof="0" dirty="0"/>
              <a:t> ex </a:t>
            </a:r>
            <a:r>
              <a:rPr lang="es-CO" noProof="0" dirty="0" err="1"/>
              <a:t>blandit</a:t>
            </a:r>
            <a:r>
              <a:rPr lang="es-CO" noProof="0" dirty="0"/>
              <a:t>, </a:t>
            </a:r>
            <a:r>
              <a:rPr lang="es-CO" noProof="0" dirty="0" err="1"/>
              <a:t>nec</a:t>
            </a:r>
            <a:r>
              <a:rPr lang="es-CO" noProof="0" dirty="0"/>
              <a:t> </a:t>
            </a:r>
            <a:r>
              <a:rPr lang="es-CO" noProof="0" dirty="0" err="1"/>
              <a:t>accumsan</a:t>
            </a:r>
            <a:r>
              <a:rPr lang="es-CO" noProof="0" dirty="0"/>
              <a:t> mi </a:t>
            </a:r>
            <a:r>
              <a:rPr lang="es-CO" noProof="0" dirty="0" err="1"/>
              <a:t>suscipit</a:t>
            </a:r>
            <a:r>
              <a:rPr lang="es-CO" noProof="0" dirty="0"/>
              <a:t>.</a:t>
            </a:r>
          </a:p>
        </p:txBody>
      </p:sp>
      <p:sp>
        <p:nvSpPr>
          <p:cNvPr id="17" name="Title 14">
            <a:extLst>
              <a:ext uri="{FF2B5EF4-FFF2-40B4-BE49-F238E27FC236}">
                <a16:creationId xmlns:a16="http://schemas.microsoft.com/office/drawing/2014/main" id="{6EC00B9A-A9A2-4304-92E7-1E3EC43D694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65" y="715808"/>
            <a:ext cx="11613596" cy="55938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600" b="0" spc="-15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noProof="0" dirty="0"/>
              <a:t>Título de la diapositiva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C3EDCD0-197B-45E6-81F8-32052C99F3C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1866" y="1369486"/>
            <a:ext cx="11614384" cy="3609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Subtítulo de la diapositiva</a:t>
            </a:r>
          </a:p>
        </p:txBody>
      </p:sp>
      <p:sp>
        <p:nvSpPr>
          <p:cNvPr id="19" name="Text Placeholder 19">
            <a:extLst>
              <a:ext uri="{FF2B5EF4-FFF2-40B4-BE49-F238E27FC236}">
                <a16:creationId xmlns:a16="http://schemas.microsoft.com/office/drawing/2014/main" id="{61B17EB2-F4F8-4CB6-9C2B-11594EA6EA5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65" y="6308675"/>
            <a:ext cx="5809462" cy="36477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noProof="0" dirty="0"/>
              <a:t>Fuente y/o notas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EA7AC37-1E18-4AB2-95A5-643D1E235DD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D4197D9-EF97-4209-AFE5-85F20288FEF0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sp>
        <p:nvSpPr>
          <p:cNvPr id="26" name="Chart Placeholder 3">
            <a:extLst>
              <a:ext uri="{FF2B5EF4-FFF2-40B4-BE49-F238E27FC236}">
                <a16:creationId xmlns:a16="http://schemas.microsoft.com/office/drawing/2014/main" id="{28F1F993-3C0C-4B3B-9921-F2A80C4981AA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925081" y="2259444"/>
            <a:ext cx="5336020" cy="3882748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dirty="0"/>
              <a:t>CLICK EN ÍCONO PARA INSERTAR GRÁFICO con etiquetas de valores en tamaño 18 mínimo y azul oscuro.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1F523E6-BD45-4BFA-A71A-55EA7BFF763D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C016C75-D663-48CD-9C90-B8C1D15F1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46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- Texto y Tabl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573D63A0-B3C4-4AA6-881C-BAE716D379BC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925080" y="2259444"/>
            <a:ext cx="5336020" cy="38827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Work Sans" panose="00000500000000000000" pitchFamily="2" charset="0"/>
              </a:defRPr>
            </a:lvl1pPr>
          </a:lstStyle>
          <a:p>
            <a:r>
              <a:rPr lang="es-CO" dirty="0"/>
              <a:t>CLICK EN EL ÍCONO PARA INSERTAR TABLA con celdas a 18 puntos mínimo y color azul oscuro</a:t>
            </a:r>
          </a:p>
        </p:txBody>
      </p:sp>
      <p:sp>
        <p:nvSpPr>
          <p:cNvPr id="18" name="Title 14">
            <a:extLst>
              <a:ext uri="{FF2B5EF4-FFF2-40B4-BE49-F238E27FC236}">
                <a16:creationId xmlns:a16="http://schemas.microsoft.com/office/drawing/2014/main" id="{E90DFF73-E0F8-461B-AF03-5C0BB897DB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65" y="715808"/>
            <a:ext cx="11613596" cy="55938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600" b="0" spc="-15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noProof="0" dirty="0"/>
              <a:t>Título de la diapositiva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1B93B9B5-98A9-4336-9F78-E39DE71672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1866" y="1369486"/>
            <a:ext cx="11614384" cy="3609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Subtítulo de la diapositiva</a:t>
            </a:r>
          </a:p>
        </p:txBody>
      </p:sp>
      <p:sp>
        <p:nvSpPr>
          <p:cNvPr id="22" name="Text Placeholder 19">
            <a:extLst>
              <a:ext uri="{FF2B5EF4-FFF2-40B4-BE49-F238E27FC236}">
                <a16:creationId xmlns:a16="http://schemas.microsoft.com/office/drawing/2014/main" id="{9ECD3C70-E2BB-4850-8D45-E4B456A9D37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65" y="6308675"/>
            <a:ext cx="5809462" cy="36477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noProof="0" dirty="0"/>
              <a:t>Fuente y/o notas</a:t>
            </a: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5C360BCA-3B37-4322-B7D3-9AA942C9198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E9633F-E346-481F-9032-F73693AC0CFB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CA56FE95-93C7-4A51-9F66-75D544CF248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75846" y="2638718"/>
            <a:ext cx="4791074" cy="3124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Texto corto en tamaño mínimo de 18 puntos azul oscuro.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C57616-4479-4B60-9F6E-9BCD35FAC535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C9B5669-43FE-4261-931E-E917E174A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75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- Viñetas y Tabl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able Placeholder 2">
            <a:extLst>
              <a:ext uri="{FF2B5EF4-FFF2-40B4-BE49-F238E27FC236}">
                <a16:creationId xmlns:a16="http://schemas.microsoft.com/office/drawing/2014/main" id="{8203DFA6-0CB8-4A3D-8CE3-265AB1EF339B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925080" y="2259444"/>
            <a:ext cx="5336020" cy="38827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Work Sans" panose="00000500000000000000" pitchFamily="2" charset="0"/>
              </a:defRPr>
            </a:lvl1pPr>
          </a:lstStyle>
          <a:p>
            <a:r>
              <a:rPr lang="es-CO" dirty="0"/>
              <a:t>CLICK EN EL ÍCONO PARA INSERTAR TABLA con celdas a 18 puntos mínimo y color azul oscuro</a:t>
            </a:r>
          </a:p>
        </p:txBody>
      </p:sp>
      <p:sp>
        <p:nvSpPr>
          <p:cNvPr id="18" name="Title 14">
            <a:extLst>
              <a:ext uri="{FF2B5EF4-FFF2-40B4-BE49-F238E27FC236}">
                <a16:creationId xmlns:a16="http://schemas.microsoft.com/office/drawing/2014/main" id="{5B48B724-9280-4067-958D-0F7EF2524F2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65" y="715808"/>
            <a:ext cx="11613596" cy="55938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600" b="0" spc="-15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noProof="0" dirty="0"/>
              <a:t>Título de la diapositiva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C4DED190-8C82-48CA-86DD-EE1BA403261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1866" y="1369486"/>
            <a:ext cx="11614384" cy="3609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Subtítulo de la diapositiva</a:t>
            </a:r>
          </a:p>
        </p:txBody>
      </p:sp>
      <p:sp>
        <p:nvSpPr>
          <p:cNvPr id="23" name="Text Placeholder 19">
            <a:extLst>
              <a:ext uri="{FF2B5EF4-FFF2-40B4-BE49-F238E27FC236}">
                <a16:creationId xmlns:a16="http://schemas.microsoft.com/office/drawing/2014/main" id="{8EC853C5-D1C3-4D32-83D4-83D614F5829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65" y="6308675"/>
            <a:ext cx="5809462" cy="36477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noProof="0" dirty="0"/>
              <a:t>Fuente y/o notas</a:t>
            </a:r>
          </a:p>
        </p:txBody>
      </p:sp>
      <p:sp>
        <p:nvSpPr>
          <p:cNvPr id="24" name="Text Placeholder 10">
            <a:extLst>
              <a:ext uri="{FF2B5EF4-FFF2-40B4-BE49-F238E27FC236}">
                <a16:creationId xmlns:a16="http://schemas.microsoft.com/office/drawing/2014/main" id="{50406B42-3C2A-4815-9394-AA734B49B9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E569F77-0D22-4E38-B7A5-E55A5CCA5F38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495CC00C-A239-45D6-A9DC-0FE0D717AF8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75846" y="2638718"/>
            <a:ext cx="4791073" cy="31242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85750" indent="-285750" algn="l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7429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2pPr>
            <a:lvl3pPr marL="12001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3pPr>
            <a:lvl4pPr marL="16573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Viñetas en tamaño mínimo de 18 puntos azul oscuro.</a:t>
            </a:r>
          </a:p>
          <a:p>
            <a:pPr lvl="0"/>
            <a:r>
              <a:rPr lang="es-CO" noProof="0" dirty="0"/>
              <a:t>Sed ultrices urna vitae </a:t>
            </a:r>
            <a:r>
              <a:rPr lang="es-CO" noProof="0" dirty="0" err="1"/>
              <a:t>est</a:t>
            </a:r>
            <a:r>
              <a:rPr lang="es-CO" noProof="0" dirty="0"/>
              <a:t> </a:t>
            </a:r>
            <a:r>
              <a:rPr lang="es-CO" noProof="0" dirty="0" err="1"/>
              <a:t>feugiat</a:t>
            </a:r>
            <a:r>
              <a:rPr lang="es-CO" noProof="0" dirty="0"/>
              <a:t> </a:t>
            </a:r>
            <a:r>
              <a:rPr lang="es-CO" noProof="0" dirty="0" err="1"/>
              <a:t>convallis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Duis</a:t>
            </a:r>
            <a:r>
              <a:rPr lang="es-CO" noProof="0" dirty="0"/>
              <a:t> </a:t>
            </a:r>
            <a:r>
              <a:rPr lang="es-CO" noProof="0" dirty="0" err="1"/>
              <a:t>mollis</a:t>
            </a:r>
            <a:r>
              <a:rPr lang="es-CO" noProof="0" dirty="0"/>
              <a:t> urna ut mi </a:t>
            </a:r>
            <a:r>
              <a:rPr lang="es-CO" noProof="0" dirty="0" err="1"/>
              <a:t>porttitor</a:t>
            </a:r>
            <a:r>
              <a:rPr lang="es-CO" noProof="0" dirty="0"/>
              <a:t> </a:t>
            </a:r>
            <a:r>
              <a:rPr lang="es-CO" noProof="0" dirty="0" err="1"/>
              <a:t>auctor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Quisque</a:t>
            </a:r>
            <a:r>
              <a:rPr lang="es-CO" noProof="0" dirty="0"/>
              <a:t> </a:t>
            </a:r>
            <a:r>
              <a:rPr lang="es-CO" noProof="0" dirty="0" err="1"/>
              <a:t>consectetur</a:t>
            </a:r>
            <a:r>
              <a:rPr lang="es-CO" noProof="0" dirty="0"/>
              <a:t> </a:t>
            </a:r>
            <a:r>
              <a:rPr lang="es-CO" noProof="0" dirty="0" err="1"/>
              <a:t>ligula</a:t>
            </a:r>
            <a:r>
              <a:rPr lang="es-CO" noProof="0" dirty="0"/>
              <a:t> </a:t>
            </a:r>
            <a:r>
              <a:rPr lang="es-CO" noProof="0" dirty="0" err="1"/>
              <a:t>dictum</a:t>
            </a:r>
            <a:r>
              <a:rPr lang="es-CO" noProof="0" dirty="0"/>
              <a:t> ex </a:t>
            </a:r>
            <a:r>
              <a:rPr lang="es-CO" noProof="0" dirty="0" err="1"/>
              <a:t>blandit</a:t>
            </a:r>
            <a:r>
              <a:rPr lang="es-CO" noProof="0" dirty="0"/>
              <a:t>, </a:t>
            </a:r>
            <a:r>
              <a:rPr lang="es-CO" noProof="0" dirty="0" err="1"/>
              <a:t>nec</a:t>
            </a:r>
            <a:r>
              <a:rPr lang="es-CO" noProof="0" dirty="0"/>
              <a:t> </a:t>
            </a:r>
            <a:r>
              <a:rPr lang="es-CO" noProof="0" dirty="0" err="1"/>
              <a:t>accumsan</a:t>
            </a:r>
            <a:r>
              <a:rPr lang="es-CO" noProof="0" dirty="0"/>
              <a:t> mi </a:t>
            </a:r>
            <a:r>
              <a:rPr lang="es-CO" noProof="0" dirty="0" err="1"/>
              <a:t>suscipit</a:t>
            </a:r>
            <a:r>
              <a:rPr lang="es-CO" noProof="0" dirty="0"/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CA6ABB-068A-41A2-8B0E-3D09BE40A755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D9B49A0F-4A40-4D51-B721-A2FBC1A8BF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85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- Metas / Objetiv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50A1336-DDDF-45BC-9071-8C1F88754F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32741" y="2810860"/>
            <a:ext cx="6104659" cy="204669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85750" indent="-285750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800100" indent="-342900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Wingdings" panose="05000000000000000000" pitchFamily="2" charset="2"/>
              <a:buChar char="ü"/>
              <a:defRPr sz="1800"/>
            </a:lvl2pPr>
            <a:lvl3pPr marL="1257300" indent="-342900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Courier New" panose="02070309020205020404" pitchFamily="49" charset="0"/>
              <a:buChar char="o"/>
              <a:defRPr sz="1800"/>
            </a:lvl3pPr>
            <a:lvl4pPr marL="1657350" indent="-285750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800"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Viñetas en tamaño mínimo de 18 puntos azul oscuro.</a:t>
            </a:r>
          </a:p>
          <a:p>
            <a:pPr lvl="0"/>
            <a:r>
              <a:rPr lang="es-CO" noProof="0" dirty="0"/>
              <a:t>Sed ultrices urna vitae </a:t>
            </a:r>
            <a:r>
              <a:rPr lang="es-CO" noProof="0" dirty="0" err="1"/>
              <a:t>est</a:t>
            </a:r>
            <a:r>
              <a:rPr lang="es-CO" noProof="0" dirty="0"/>
              <a:t> </a:t>
            </a:r>
            <a:r>
              <a:rPr lang="es-CO" noProof="0" dirty="0" err="1"/>
              <a:t>feugiat</a:t>
            </a:r>
            <a:r>
              <a:rPr lang="es-CO" noProof="0" dirty="0"/>
              <a:t> </a:t>
            </a:r>
            <a:r>
              <a:rPr lang="es-CO" noProof="0" dirty="0" err="1"/>
              <a:t>convallis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Duis</a:t>
            </a:r>
            <a:r>
              <a:rPr lang="es-CO" noProof="0" dirty="0"/>
              <a:t> </a:t>
            </a:r>
            <a:r>
              <a:rPr lang="es-CO" noProof="0" dirty="0" err="1"/>
              <a:t>mollis</a:t>
            </a:r>
            <a:r>
              <a:rPr lang="es-CO" noProof="0" dirty="0"/>
              <a:t> urna ut mi </a:t>
            </a:r>
            <a:r>
              <a:rPr lang="es-CO" noProof="0" dirty="0" err="1"/>
              <a:t>porttitor</a:t>
            </a:r>
            <a:r>
              <a:rPr lang="es-CO" noProof="0" dirty="0"/>
              <a:t> </a:t>
            </a:r>
            <a:r>
              <a:rPr lang="es-CO" noProof="0" dirty="0" err="1"/>
              <a:t>auctor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Quisque</a:t>
            </a:r>
            <a:r>
              <a:rPr lang="es-CO" noProof="0" dirty="0"/>
              <a:t> </a:t>
            </a:r>
            <a:r>
              <a:rPr lang="es-CO" noProof="0" dirty="0" err="1"/>
              <a:t>consectetur</a:t>
            </a:r>
            <a:r>
              <a:rPr lang="es-CO" noProof="0" dirty="0"/>
              <a:t> </a:t>
            </a:r>
            <a:r>
              <a:rPr lang="es-CO" noProof="0" dirty="0" err="1"/>
              <a:t>ligula</a:t>
            </a:r>
            <a:r>
              <a:rPr lang="es-CO" noProof="0" dirty="0"/>
              <a:t> </a:t>
            </a:r>
            <a:r>
              <a:rPr lang="es-CO" noProof="0" dirty="0" err="1"/>
              <a:t>dictum</a:t>
            </a:r>
            <a:r>
              <a:rPr lang="es-CO" noProof="0" dirty="0"/>
              <a:t> ex </a:t>
            </a:r>
            <a:r>
              <a:rPr lang="es-CO" noProof="0" dirty="0" err="1"/>
              <a:t>blandit</a:t>
            </a:r>
            <a:r>
              <a:rPr lang="es-CO" noProof="0" dirty="0"/>
              <a:t>, </a:t>
            </a:r>
            <a:r>
              <a:rPr lang="es-CO" noProof="0" dirty="0" err="1"/>
              <a:t>nec</a:t>
            </a:r>
            <a:r>
              <a:rPr lang="es-CO" noProof="0" dirty="0"/>
              <a:t> </a:t>
            </a:r>
            <a:r>
              <a:rPr lang="es-CO" noProof="0" dirty="0" err="1"/>
              <a:t>accumsan</a:t>
            </a:r>
            <a:r>
              <a:rPr lang="es-CO" noProof="0" dirty="0"/>
              <a:t> mi </a:t>
            </a:r>
            <a:r>
              <a:rPr lang="es-CO" noProof="0" dirty="0" err="1"/>
              <a:t>suscipit</a:t>
            </a:r>
            <a:r>
              <a:rPr lang="es-CO" noProof="0" dirty="0"/>
              <a:t>.</a:t>
            </a:r>
          </a:p>
        </p:txBody>
      </p:sp>
      <p:sp>
        <p:nvSpPr>
          <p:cNvPr id="18" name="Title 14">
            <a:extLst>
              <a:ext uri="{FF2B5EF4-FFF2-40B4-BE49-F238E27FC236}">
                <a16:creationId xmlns:a16="http://schemas.microsoft.com/office/drawing/2014/main" id="{FDF2018D-E4BC-43DF-AF14-F896E755AD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65" y="715809"/>
            <a:ext cx="8293335" cy="477992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2800" b="0" spc="-15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noProof="0" dirty="0"/>
              <a:t>Título de la diapositiva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6E8C4D1D-4B56-410E-8E1A-DF17AAAE9D2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1867" y="1305986"/>
            <a:ext cx="8293898" cy="3609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Subtítulo de la diapositiva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0FEF4AB-7FCF-4C74-85F1-18BEDF121B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65" y="6308675"/>
            <a:ext cx="5809462" cy="36477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noProof="0" dirty="0"/>
              <a:t>Fuente y/o notas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78632D96-7E0C-45DA-A2E5-1C0997C551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3076" y="234950"/>
            <a:ext cx="7647554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532B37E-C401-4675-8EF2-F17727F1485E}"/>
              </a:ext>
            </a:extLst>
          </p:cNvPr>
          <p:cNvSpPr txBox="1"/>
          <p:nvPr/>
        </p:nvSpPr>
        <p:spPr>
          <a:xfrm>
            <a:off x="8223250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sp>
        <p:nvSpPr>
          <p:cNvPr id="9" name="Shape 54">
            <a:extLst>
              <a:ext uri="{FF2B5EF4-FFF2-40B4-BE49-F238E27FC236}">
                <a16:creationId xmlns:a16="http://schemas.microsoft.com/office/drawing/2014/main" id="{E171B84A-FB40-4C31-A14B-B34CB078E8D9}"/>
              </a:ext>
            </a:extLst>
          </p:cNvPr>
          <p:cNvSpPr/>
          <p:nvPr/>
        </p:nvSpPr>
        <p:spPr>
          <a:xfrm rot="5400000">
            <a:off x="7064374" y="1730381"/>
            <a:ext cx="6858001" cy="339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lIns="121900" tIns="121900" rIns="121900" bIns="121900" anchor="ctr" anchorCtr="0">
            <a:noAutofit/>
          </a:bodyPr>
          <a:lstStyle/>
          <a:p>
            <a:endParaRPr sz="2400" dirty="0">
              <a:latin typeface="Work Sans" panose="00000500000000000000" pitchFamily="2" charset="0"/>
            </a:endParaRPr>
          </a:p>
        </p:txBody>
      </p:sp>
      <p:sp>
        <p:nvSpPr>
          <p:cNvPr id="12" name="Text Placeholder 17">
            <a:extLst>
              <a:ext uri="{FF2B5EF4-FFF2-40B4-BE49-F238E27FC236}">
                <a16:creationId xmlns:a16="http://schemas.microsoft.com/office/drawing/2014/main" id="{05BD02C8-0DDF-4E9D-98B3-EA2835A46D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969905" y="194180"/>
            <a:ext cx="3060169" cy="3609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800" b="0">
                <a:solidFill>
                  <a:schemeClr val="bg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Conceptos paralelos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B07512AE-24C1-4C7B-B320-D13689B3EFB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969905" y="703110"/>
            <a:ext cx="3060169" cy="5526240"/>
          </a:xfrm>
          <a:prstGeom prst="rect">
            <a:avLst/>
          </a:prstGeom>
        </p:spPr>
        <p:txBody>
          <a:bodyPr anchor="t">
            <a:normAutofit/>
          </a:bodyPr>
          <a:lstStyle>
            <a:lvl1pPr marL="180000" indent="-180000">
              <a:lnSpc>
                <a:spcPct val="100000"/>
              </a:lnSpc>
              <a:spcBef>
                <a:spcPts val="1200"/>
              </a:spcBef>
              <a:buClr>
                <a:schemeClr val="bg1"/>
              </a:buClr>
              <a:buFont typeface="Arial" panose="020B0604020202020204" pitchFamily="34" charset="0"/>
              <a:buChar char="•"/>
              <a:defRPr sz="1400">
                <a:solidFill>
                  <a:schemeClr val="bg1"/>
                </a:solidFill>
                <a:latin typeface="Work Sans" panose="00000500000000000000" pitchFamily="2" charset="0"/>
              </a:defRPr>
            </a:lvl1pPr>
            <a:lvl2pPr marL="800100" indent="-342900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Wingdings" panose="05000000000000000000" pitchFamily="2" charset="2"/>
              <a:buChar char="ü"/>
              <a:defRPr sz="1800"/>
            </a:lvl2pPr>
            <a:lvl3pPr marL="1257300" indent="-342900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Courier New" panose="02070309020205020404" pitchFamily="49" charset="0"/>
              <a:buChar char="o"/>
              <a:defRPr sz="1800"/>
            </a:lvl3pPr>
            <a:lvl4pPr marL="1657350" indent="-285750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800"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Viñetas en tamaño mínimo de 14 puntos blanco.</a:t>
            </a:r>
          </a:p>
          <a:p>
            <a:pPr lvl="0"/>
            <a:r>
              <a:rPr lang="es-CO" noProof="0" dirty="0"/>
              <a:t>Sed ultrices urna vitae </a:t>
            </a:r>
            <a:r>
              <a:rPr lang="es-CO" noProof="0" dirty="0" err="1"/>
              <a:t>est</a:t>
            </a:r>
            <a:r>
              <a:rPr lang="es-CO" noProof="0" dirty="0"/>
              <a:t> </a:t>
            </a:r>
            <a:r>
              <a:rPr lang="es-CO" noProof="0" dirty="0" err="1"/>
              <a:t>feugiat</a:t>
            </a:r>
            <a:r>
              <a:rPr lang="es-CO" noProof="0" dirty="0"/>
              <a:t> </a:t>
            </a:r>
            <a:r>
              <a:rPr lang="es-CO" noProof="0" dirty="0" err="1"/>
              <a:t>convallis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Duis</a:t>
            </a:r>
            <a:r>
              <a:rPr lang="es-CO" noProof="0" dirty="0"/>
              <a:t> </a:t>
            </a:r>
            <a:r>
              <a:rPr lang="es-CO" noProof="0" dirty="0" err="1"/>
              <a:t>mollis</a:t>
            </a:r>
            <a:r>
              <a:rPr lang="es-CO" noProof="0" dirty="0"/>
              <a:t> urna ut mi </a:t>
            </a:r>
            <a:r>
              <a:rPr lang="es-CO" noProof="0" dirty="0" err="1"/>
              <a:t>porttitor</a:t>
            </a:r>
            <a:r>
              <a:rPr lang="es-CO" noProof="0" dirty="0"/>
              <a:t> </a:t>
            </a:r>
            <a:r>
              <a:rPr lang="es-CO" noProof="0" dirty="0" err="1"/>
              <a:t>auctor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Quisque</a:t>
            </a:r>
            <a:r>
              <a:rPr lang="es-CO" noProof="0" dirty="0"/>
              <a:t> </a:t>
            </a:r>
            <a:r>
              <a:rPr lang="es-CO" noProof="0" dirty="0" err="1"/>
              <a:t>consectetur</a:t>
            </a:r>
            <a:r>
              <a:rPr lang="es-CO" noProof="0" dirty="0"/>
              <a:t> </a:t>
            </a:r>
            <a:r>
              <a:rPr lang="es-CO" noProof="0" dirty="0" err="1"/>
              <a:t>ligula</a:t>
            </a:r>
            <a:r>
              <a:rPr lang="es-CO" noProof="0" dirty="0"/>
              <a:t> </a:t>
            </a:r>
            <a:r>
              <a:rPr lang="es-CO" noProof="0" dirty="0" err="1"/>
              <a:t>dictum</a:t>
            </a:r>
            <a:r>
              <a:rPr lang="es-CO" noProof="0" dirty="0"/>
              <a:t> ex </a:t>
            </a:r>
            <a:r>
              <a:rPr lang="es-CO" noProof="0" dirty="0" err="1"/>
              <a:t>blandit</a:t>
            </a:r>
            <a:r>
              <a:rPr lang="es-CO" noProof="0" dirty="0"/>
              <a:t>, </a:t>
            </a:r>
            <a:r>
              <a:rPr lang="es-CO" noProof="0" dirty="0" err="1"/>
              <a:t>nec</a:t>
            </a:r>
            <a:r>
              <a:rPr lang="es-CO" noProof="0" dirty="0"/>
              <a:t> </a:t>
            </a:r>
            <a:r>
              <a:rPr lang="es-CO" noProof="0" dirty="0" err="1"/>
              <a:t>accumsan</a:t>
            </a:r>
            <a:r>
              <a:rPr lang="es-CO" noProof="0" dirty="0"/>
              <a:t> mi </a:t>
            </a:r>
            <a:r>
              <a:rPr lang="es-CO" noProof="0" dirty="0" err="1"/>
              <a:t>suscipit</a:t>
            </a:r>
            <a:r>
              <a:rPr lang="es-CO" noProof="0" dirty="0"/>
              <a:t>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328121-F1F4-4A67-906C-790DDBBB7EB1}"/>
              </a:ext>
            </a:extLst>
          </p:cNvPr>
          <p:cNvSpPr txBox="1"/>
          <p:nvPr/>
        </p:nvSpPr>
        <p:spPr>
          <a:xfrm>
            <a:off x="8223250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3C43124B-597B-4786-86F6-450BF28148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92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- Comparación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0CF9560-1BBB-4642-AE1D-30E57BC8E2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99059" y="2206014"/>
            <a:ext cx="4827404" cy="577850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s-CO" noProof="0" dirty="0"/>
              <a:t>Concepto 1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CDFF4CF4-99B6-41F0-B15C-242E7C10BE7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99059" y="2802295"/>
            <a:ext cx="4827404" cy="3435147"/>
          </a:xfrm>
          <a:prstGeom prst="rect">
            <a:avLst/>
          </a:prstGeom>
        </p:spPr>
        <p:txBody>
          <a:bodyPr anchor="t">
            <a:normAutofit/>
          </a:bodyPr>
          <a:lstStyle>
            <a:lvl1pPr marL="285750" indent="-285750" algn="l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800100" indent="-342900">
              <a:buClr>
                <a:schemeClr val="accent2"/>
              </a:buClr>
              <a:buFont typeface="Wingdings" panose="05000000000000000000" pitchFamily="2" charset="2"/>
              <a:buChar char="ü"/>
              <a:defRPr sz="1800"/>
            </a:lvl2pPr>
            <a:lvl3pPr marL="1200150" indent="-285750">
              <a:buClr>
                <a:schemeClr val="accent2"/>
              </a:buClr>
              <a:buFont typeface="Courier New" panose="02070309020205020404" pitchFamily="49" charset="0"/>
              <a:buChar char="o"/>
              <a:defRPr sz="1800"/>
            </a:lvl3pPr>
            <a:lvl4pPr marL="1657350" indent="-285750">
              <a:buClr>
                <a:schemeClr val="accent2"/>
              </a:buClr>
              <a:buFont typeface="Wingdings" panose="05000000000000000000" pitchFamily="2" charset="2"/>
              <a:buChar char="§"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Viñetas cortas en tamaño mínimo de 18 puntos azul oscuro.</a:t>
            </a:r>
          </a:p>
          <a:p>
            <a:pPr lvl="0"/>
            <a:r>
              <a:rPr lang="es-CO" noProof="0" dirty="0"/>
              <a:t>Sed ultrices urna vitae </a:t>
            </a:r>
            <a:r>
              <a:rPr lang="es-CO" noProof="0" dirty="0" err="1"/>
              <a:t>est</a:t>
            </a:r>
            <a:r>
              <a:rPr lang="es-CO" noProof="0" dirty="0"/>
              <a:t> </a:t>
            </a:r>
            <a:r>
              <a:rPr lang="es-CO" noProof="0" dirty="0" err="1"/>
              <a:t>feugiat</a:t>
            </a:r>
            <a:r>
              <a:rPr lang="es-CO" noProof="0" dirty="0"/>
              <a:t> </a:t>
            </a:r>
            <a:r>
              <a:rPr lang="es-CO" noProof="0" dirty="0" err="1"/>
              <a:t>convallis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Duis</a:t>
            </a:r>
            <a:r>
              <a:rPr lang="es-CO" noProof="0" dirty="0"/>
              <a:t> </a:t>
            </a:r>
            <a:r>
              <a:rPr lang="es-CO" noProof="0" dirty="0" err="1"/>
              <a:t>mollis</a:t>
            </a:r>
            <a:r>
              <a:rPr lang="es-CO" noProof="0" dirty="0"/>
              <a:t> urna ut mi </a:t>
            </a:r>
            <a:r>
              <a:rPr lang="es-CO" noProof="0" dirty="0" err="1"/>
              <a:t>porttitor</a:t>
            </a:r>
            <a:r>
              <a:rPr lang="es-CO" noProof="0" dirty="0"/>
              <a:t> </a:t>
            </a:r>
            <a:r>
              <a:rPr lang="es-CO" noProof="0" dirty="0" err="1"/>
              <a:t>auctor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Quisque</a:t>
            </a:r>
            <a:r>
              <a:rPr lang="es-CO" noProof="0" dirty="0"/>
              <a:t> </a:t>
            </a:r>
            <a:r>
              <a:rPr lang="es-CO" noProof="0" dirty="0" err="1"/>
              <a:t>consectetur</a:t>
            </a:r>
            <a:r>
              <a:rPr lang="es-CO" noProof="0" dirty="0"/>
              <a:t> </a:t>
            </a:r>
            <a:r>
              <a:rPr lang="es-CO" noProof="0" dirty="0" err="1"/>
              <a:t>ligula</a:t>
            </a:r>
            <a:r>
              <a:rPr lang="es-CO" noProof="0" dirty="0"/>
              <a:t> </a:t>
            </a:r>
            <a:r>
              <a:rPr lang="es-CO" noProof="0" dirty="0" err="1"/>
              <a:t>dictum</a:t>
            </a:r>
            <a:r>
              <a:rPr lang="es-CO" noProof="0" dirty="0"/>
              <a:t> ex </a:t>
            </a:r>
            <a:r>
              <a:rPr lang="es-CO" noProof="0" dirty="0" err="1"/>
              <a:t>blandit</a:t>
            </a:r>
            <a:r>
              <a:rPr lang="es-CO" noProof="0" dirty="0"/>
              <a:t>, </a:t>
            </a:r>
            <a:r>
              <a:rPr lang="es-CO" noProof="0" dirty="0" err="1"/>
              <a:t>nec</a:t>
            </a:r>
            <a:r>
              <a:rPr lang="es-CO" noProof="0" dirty="0"/>
              <a:t> </a:t>
            </a:r>
            <a:r>
              <a:rPr lang="es-CO" noProof="0" dirty="0" err="1"/>
              <a:t>accumsan</a:t>
            </a:r>
            <a:r>
              <a:rPr lang="es-CO" noProof="0" dirty="0"/>
              <a:t> mi </a:t>
            </a:r>
            <a:r>
              <a:rPr lang="es-CO" noProof="0" dirty="0" err="1"/>
              <a:t>suscipit</a:t>
            </a:r>
            <a:r>
              <a:rPr lang="es-CO" noProof="0" dirty="0"/>
              <a:t>.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525C52B-2525-43A0-BBE4-73B1536F57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62246" y="2206014"/>
            <a:ext cx="4827404" cy="577850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s-CO" noProof="0" dirty="0"/>
              <a:t>Concepto 2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0C1C08DA-A307-4C7C-829E-88A5B3913FF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62246" y="2802295"/>
            <a:ext cx="4827404" cy="3435147"/>
          </a:xfrm>
          <a:prstGeom prst="rect">
            <a:avLst/>
          </a:prstGeom>
        </p:spPr>
        <p:txBody>
          <a:bodyPr anchor="t">
            <a:normAutofit/>
          </a:bodyPr>
          <a:lstStyle>
            <a:lvl1pPr marL="285750" indent="-285750" algn="l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800100" indent="-342900">
              <a:buClr>
                <a:schemeClr val="tx2"/>
              </a:buClr>
              <a:buFont typeface="Wingdings" panose="05000000000000000000" pitchFamily="2" charset="2"/>
              <a:buChar char="ü"/>
              <a:defRPr sz="1800"/>
            </a:lvl2pPr>
            <a:lvl3pPr marL="1200150" indent="-285750">
              <a:buClr>
                <a:schemeClr val="tx2"/>
              </a:buClr>
              <a:buFont typeface="Courier New" panose="02070309020205020404" pitchFamily="49" charset="0"/>
              <a:buChar char="o"/>
              <a:defRPr sz="1800"/>
            </a:lvl3pPr>
            <a:lvl4pPr marL="1657350" indent="-285750">
              <a:buClr>
                <a:schemeClr val="tx2"/>
              </a:buClr>
              <a:buFont typeface="Wingdings" panose="05000000000000000000" pitchFamily="2" charset="2"/>
              <a:buChar char="§"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Viñetas cortas en tamaño mínimo de 18 puntos azul oscuro.</a:t>
            </a:r>
          </a:p>
          <a:p>
            <a:pPr lvl="0"/>
            <a:r>
              <a:rPr lang="es-CO" noProof="0" dirty="0"/>
              <a:t>Sed ultrices urna vitae </a:t>
            </a:r>
            <a:r>
              <a:rPr lang="es-CO" noProof="0" dirty="0" err="1"/>
              <a:t>est</a:t>
            </a:r>
            <a:r>
              <a:rPr lang="es-CO" noProof="0" dirty="0"/>
              <a:t> </a:t>
            </a:r>
            <a:r>
              <a:rPr lang="es-CO" noProof="0" dirty="0" err="1"/>
              <a:t>feugiat</a:t>
            </a:r>
            <a:r>
              <a:rPr lang="es-CO" noProof="0" dirty="0"/>
              <a:t> </a:t>
            </a:r>
            <a:r>
              <a:rPr lang="es-CO" noProof="0" dirty="0" err="1"/>
              <a:t>convallis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Duis</a:t>
            </a:r>
            <a:r>
              <a:rPr lang="es-CO" noProof="0" dirty="0"/>
              <a:t> </a:t>
            </a:r>
            <a:r>
              <a:rPr lang="es-CO" noProof="0" dirty="0" err="1"/>
              <a:t>mollis</a:t>
            </a:r>
            <a:r>
              <a:rPr lang="es-CO" noProof="0" dirty="0"/>
              <a:t> urna ut mi </a:t>
            </a:r>
            <a:r>
              <a:rPr lang="es-CO" noProof="0" dirty="0" err="1"/>
              <a:t>porttitor</a:t>
            </a:r>
            <a:r>
              <a:rPr lang="es-CO" noProof="0" dirty="0"/>
              <a:t> </a:t>
            </a:r>
            <a:r>
              <a:rPr lang="es-CO" noProof="0" dirty="0" err="1"/>
              <a:t>auctor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Quisque</a:t>
            </a:r>
            <a:r>
              <a:rPr lang="es-CO" noProof="0" dirty="0"/>
              <a:t> </a:t>
            </a:r>
            <a:r>
              <a:rPr lang="es-CO" noProof="0" dirty="0" err="1"/>
              <a:t>consectetur</a:t>
            </a:r>
            <a:r>
              <a:rPr lang="es-CO" noProof="0" dirty="0"/>
              <a:t> </a:t>
            </a:r>
            <a:r>
              <a:rPr lang="es-CO" noProof="0" dirty="0" err="1"/>
              <a:t>ligula</a:t>
            </a:r>
            <a:r>
              <a:rPr lang="es-CO" noProof="0" dirty="0"/>
              <a:t> </a:t>
            </a:r>
            <a:r>
              <a:rPr lang="es-CO" noProof="0" dirty="0" err="1"/>
              <a:t>dictum</a:t>
            </a:r>
            <a:r>
              <a:rPr lang="es-CO" noProof="0" dirty="0"/>
              <a:t> ex </a:t>
            </a:r>
            <a:r>
              <a:rPr lang="es-CO" noProof="0" dirty="0" err="1"/>
              <a:t>blandit</a:t>
            </a:r>
            <a:r>
              <a:rPr lang="es-CO" noProof="0" dirty="0"/>
              <a:t>, </a:t>
            </a:r>
            <a:r>
              <a:rPr lang="es-CO" noProof="0" dirty="0" err="1"/>
              <a:t>nec</a:t>
            </a:r>
            <a:r>
              <a:rPr lang="es-CO" noProof="0" dirty="0"/>
              <a:t> </a:t>
            </a:r>
            <a:r>
              <a:rPr lang="es-CO" noProof="0" dirty="0" err="1"/>
              <a:t>accumsan</a:t>
            </a:r>
            <a:r>
              <a:rPr lang="es-CO" noProof="0" dirty="0"/>
              <a:t> mi </a:t>
            </a:r>
            <a:r>
              <a:rPr lang="es-CO" noProof="0" dirty="0" err="1"/>
              <a:t>suscipit</a:t>
            </a:r>
            <a:r>
              <a:rPr lang="es-CO" noProof="0" dirty="0"/>
              <a:t>.</a:t>
            </a:r>
          </a:p>
        </p:txBody>
      </p:sp>
      <p:sp>
        <p:nvSpPr>
          <p:cNvPr id="24" name="Title 14">
            <a:extLst>
              <a:ext uri="{FF2B5EF4-FFF2-40B4-BE49-F238E27FC236}">
                <a16:creationId xmlns:a16="http://schemas.microsoft.com/office/drawing/2014/main" id="{35700CEB-3FCE-4505-AB0D-FF781B54C6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65" y="715808"/>
            <a:ext cx="11613596" cy="55938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600" b="0" spc="-15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noProof="0" dirty="0"/>
              <a:t>Título de la diapositiva</a:t>
            </a:r>
          </a:p>
        </p:txBody>
      </p:sp>
      <p:sp>
        <p:nvSpPr>
          <p:cNvPr id="25" name="Text Placeholder 17">
            <a:extLst>
              <a:ext uri="{FF2B5EF4-FFF2-40B4-BE49-F238E27FC236}">
                <a16:creationId xmlns:a16="http://schemas.microsoft.com/office/drawing/2014/main" id="{C761D3CE-2915-45E4-A1FE-8BB3B1F6990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1866" y="1369486"/>
            <a:ext cx="11614384" cy="3609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Subtítulo de la diapositiva</a:t>
            </a:r>
          </a:p>
        </p:txBody>
      </p:sp>
      <p:sp>
        <p:nvSpPr>
          <p:cNvPr id="26" name="Text Placeholder 19">
            <a:extLst>
              <a:ext uri="{FF2B5EF4-FFF2-40B4-BE49-F238E27FC236}">
                <a16:creationId xmlns:a16="http://schemas.microsoft.com/office/drawing/2014/main" id="{83A5392A-7E12-496C-8EBD-38419A592D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65" y="6308675"/>
            <a:ext cx="5809462" cy="36477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noProof="0" dirty="0"/>
              <a:t>Fuente y/o notas</a:t>
            </a:r>
          </a:p>
        </p:txBody>
      </p:sp>
      <p:sp>
        <p:nvSpPr>
          <p:cNvPr id="27" name="Text Placeholder 10">
            <a:extLst>
              <a:ext uri="{FF2B5EF4-FFF2-40B4-BE49-F238E27FC236}">
                <a16:creationId xmlns:a16="http://schemas.microsoft.com/office/drawing/2014/main" id="{A6560C2C-3A59-4DFF-84B4-910DEE7B9AC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5DCF482-EF5D-4FF4-99C8-8AECCC3BF930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BA85E4-A573-4E21-ADDE-63E511184280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9967BC90-84A4-41BB-AC2C-B76D84DCE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69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- Comparación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0CF9560-1BBB-4642-AE1D-30E57BC8E24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11226" y="2034312"/>
            <a:ext cx="3344147" cy="577850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s-CO" noProof="0" dirty="0"/>
              <a:t>Concepto 2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F525C52B-2525-43A0-BBE4-73B1536F57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9816" y="2034312"/>
            <a:ext cx="3344147" cy="577850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s-CO" noProof="0" dirty="0"/>
              <a:t>Concepto 1</a:t>
            </a:r>
          </a:p>
        </p:txBody>
      </p:sp>
      <p:sp>
        <p:nvSpPr>
          <p:cNvPr id="26" name="Text Placeholder 5">
            <a:extLst>
              <a:ext uri="{FF2B5EF4-FFF2-40B4-BE49-F238E27FC236}">
                <a16:creationId xmlns:a16="http://schemas.microsoft.com/office/drawing/2014/main" id="{BBE410DB-4C2F-468F-9FF4-9BFC330BBC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32636" y="2034312"/>
            <a:ext cx="3344147" cy="577850"/>
          </a:xfrm>
          <a:prstGeom prst="rect">
            <a:avLst/>
          </a:prstGeom>
          <a:solidFill>
            <a:schemeClr val="accent3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s-CO" noProof="0" dirty="0"/>
              <a:t>Concepto 3</a:t>
            </a:r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7C1143B7-7E75-4367-BD78-61AB11BF82F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11227" y="2612162"/>
            <a:ext cx="3344147" cy="36489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285750" indent="-285750" algn="l">
              <a:lnSpc>
                <a:spcPct val="100000"/>
              </a:lnSpc>
              <a:spcBef>
                <a:spcPts val="4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800100" indent="-342900">
              <a:buClr>
                <a:schemeClr val="accent2"/>
              </a:buClr>
              <a:buFont typeface="Wingdings" panose="05000000000000000000" pitchFamily="2" charset="2"/>
              <a:buChar char="ü"/>
              <a:defRPr sz="1800"/>
            </a:lvl2pPr>
            <a:lvl3pPr marL="1200150" indent="-285750">
              <a:buClr>
                <a:schemeClr val="accent2"/>
              </a:buClr>
              <a:buFont typeface="Courier New" panose="02070309020205020404" pitchFamily="49" charset="0"/>
              <a:buChar char="o"/>
              <a:defRPr sz="1800"/>
            </a:lvl3pPr>
            <a:lvl4pPr marL="1657350" indent="-285750">
              <a:buClr>
                <a:schemeClr val="accent2"/>
              </a:buClr>
              <a:buFont typeface="Wingdings" panose="05000000000000000000" pitchFamily="2" charset="2"/>
              <a:buChar char="§"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Viñetas cortas en tamaño mínimo de 18 puntos azul oscuro.</a:t>
            </a:r>
          </a:p>
          <a:p>
            <a:pPr lvl="0"/>
            <a:r>
              <a:rPr lang="es-CO" noProof="0" dirty="0"/>
              <a:t>Sed ultrices urna vitae </a:t>
            </a:r>
            <a:r>
              <a:rPr lang="es-CO" noProof="0" dirty="0" err="1"/>
              <a:t>est</a:t>
            </a:r>
            <a:r>
              <a:rPr lang="es-CO" noProof="0" dirty="0"/>
              <a:t> </a:t>
            </a:r>
            <a:r>
              <a:rPr lang="es-CO" noProof="0" dirty="0" err="1"/>
              <a:t>feugiat</a:t>
            </a:r>
            <a:r>
              <a:rPr lang="es-CO" noProof="0" dirty="0"/>
              <a:t> </a:t>
            </a:r>
            <a:r>
              <a:rPr lang="es-CO" noProof="0" dirty="0" err="1"/>
              <a:t>convallis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Duis</a:t>
            </a:r>
            <a:r>
              <a:rPr lang="es-CO" noProof="0" dirty="0"/>
              <a:t> </a:t>
            </a:r>
            <a:r>
              <a:rPr lang="es-CO" noProof="0" dirty="0" err="1"/>
              <a:t>mollis</a:t>
            </a:r>
            <a:r>
              <a:rPr lang="es-CO" noProof="0" dirty="0"/>
              <a:t> urna ut mi </a:t>
            </a:r>
            <a:r>
              <a:rPr lang="es-CO" noProof="0" dirty="0" err="1"/>
              <a:t>porttitor</a:t>
            </a:r>
            <a:r>
              <a:rPr lang="es-CO" noProof="0" dirty="0"/>
              <a:t> </a:t>
            </a:r>
            <a:r>
              <a:rPr lang="es-CO" noProof="0" dirty="0" err="1"/>
              <a:t>auctor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Quisque</a:t>
            </a:r>
            <a:r>
              <a:rPr lang="es-CO" noProof="0" dirty="0"/>
              <a:t> </a:t>
            </a:r>
            <a:r>
              <a:rPr lang="es-CO" noProof="0" dirty="0" err="1"/>
              <a:t>consectetur</a:t>
            </a:r>
            <a:r>
              <a:rPr lang="es-CO" noProof="0" dirty="0"/>
              <a:t> </a:t>
            </a:r>
            <a:r>
              <a:rPr lang="es-CO" noProof="0" dirty="0" err="1"/>
              <a:t>ligula</a:t>
            </a:r>
            <a:r>
              <a:rPr lang="es-CO" noProof="0" dirty="0"/>
              <a:t> </a:t>
            </a:r>
            <a:r>
              <a:rPr lang="es-CO" noProof="0" dirty="0" err="1"/>
              <a:t>dictum</a:t>
            </a:r>
            <a:r>
              <a:rPr lang="es-CO" noProof="0" dirty="0"/>
              <a:t> ex </a:t>
            </a:r>
            <a:r>
              <a:rPr lang="es-CO" noProof="0" dirty="0" err="1"/>
              <a:t>blandit</a:t>
            </a:r>
            <a:r>
              <a:rPr lang="es-CO" noProof="0" dirty="0"/>
              <a:t>, </a:t>
            </a:r>
            <a:r>
              <a:rPr lang="es-CO" noProof="0" dirty="0" err="1"/>
              <a:t>nec</a:t>
            </a:r>
            <a:r>
              <a:rPr lang="es-CO" noProof="0" dirty="0"/>
              <a:t> </a:t>
            </a:r>
            <a:r>
              <a:rPr lang="es-CO" noProof="0" dirty="0" err="1"/>
              <a:t>accumsan</a:t>
            </a:r>
            <a:r>
              <a:rPr lang="es-CO" noProof="0" dirty="0"/>
              <a:t> mi </a:t>
            </a:r>
            <a:r>
              <a:rPr lang="es-CO" noProof="0" dirty="0" err="1"/>
              <a:t>suscipit</a:t>
            </a:r>
            <a:r>
              <a:rPr lang="es-CO" noProof="0" dirty="0"/>
              <a:t>.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88212238-A35E-4AC8-8821-606591F58ED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89817" y="2612162"/>
            <a:ext cx="3344147" cy="36489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285750" indent="-285750" algn="l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800100" indent="-342900">
              <a:buClr>
                <a:schemeClr val="tx2"/>
              </a:buClr>
              <a:buFont typeface="Wingdings" panose="05000000000000000000" pitchFamily="2" charset="2"/>
              <a:buChar char="ü"/>
              <a:defRPr sz="1800"/>
            </a:lvl2pPr>
            <a:lvl3pPr marL="1200150" indent="-285750">
              <a:buClr>
                <a:schemeClr val="tx2"/>
              </a:buClr>
              <a:buFont typeface="Courier New" panose="02070309020205020404" pitchFamily="49" charset="0"/>
              <a:buChar char="o"/>
              <a:defRPr sz="1800"/>
            </a:lvl3pPr>
            <a:lvl4pPr marL="1657350" indent="-285750">
              <a:buClr>
                <a:schemeClr val="tx2"/>
              </a:buClr>
              <a:buFont typeface="Wingdings" panose="05000000000000000000" pitchFamily="2" charset="2"/>
              <a:buChar char="§"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Viñetas cortas en tamaño mínimo de 18 puntos azul oscuro.</a:t>
            </a:r>
          </a:p>
          <a:p>
            <a:pPr lvl="0"/>
            <a:r>
              <a:rPr lang="es-CO" noProof="0" dirty="0"/>
              <a:t>Sed ultrices urna vitae </a:t>
            </a:r>
            <a:r>
              <a:rPr lang="es-CO" noProof="0" dirty="0" err="1"/>
              <a:t>est</a:t>
            </a:r>
            <a:r>
              <a:rPr lang="es-CO" noProof="0" dirty="0"/>
              <a:t> </a:t>
            </a:r>
            <a:r>
              <a:rPr lang="es-CO" noProof="0" dirty="0" err="1"/>
              <a:t>feugiat</a:t>
            </a:r>
            <a:r>
              <a:rPr lang="es-CO" noProof="0" dirty="0"/>
              <a:t> </a:t>
            </a:r>
            <a:r>
              <a:rPr lang="es-CO" noProof="0" dirty="0" err="1"/>
              <a:t>convallis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Duis</a:t>
            </a:r>
            <a:r>
              <a:rPr lang="es-CO" noProof="0" dirty="0"/>
              <a:t> </a:t>
            </a:r>
            <a:r>
              <a:rPr lang="es-CO" noProof="0" dirty="0" err="1"/>
              <a:t>mollis</a:t>
            </a:r>
            <a:r>
              <a:rPr lang="es-CO" noProof="0" dirty="0"/>
              <a:t> urna ut mi </a:t>
            </a:r>
            <a:r>
              <a:rPr lang="es-CO" noProof="0" dirty="0" err="1"/>
              <a:t>porttitor</a:t>
            </a:r>
            <a:r>
              <a:rPr lang="es-CO" noProof="0" dirty="0"/>
              <a:t> </a:t>
            </a:r>
            <a:r>
              <a:rPr lang="es-CO" noProof="0" dirty="0" err="1"/>
              <a:t>auctor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Quisque</a:t>
            </a:r>
            <a:r>
              <a:rPr lang="es-CO" noProof="0" dirty="0"/>
              <a:t> </a:t>
            </a:r>
            <a:r>
              <a:rPr lang="es-CO" noProof="0" dirty="0" err="1"/>
              <a:t>consectetur</a:t>
            </a:r>
            <a:r>
              <a:rPr lang="es-CO" noProof="0" dirty="0"/>
              <a:t> </a:t>
            </a:r>
            <a:r>
              <a:rPr lang="es-CO" noProof="0" dirty="0" err="1"/>
              <a:t>ligula</a:t>
            </a:r>
            <a:r>
              <a:rPr lang="es-CO" noProof="0" dirty="0"/>
              <a:t> </a:t>
            </a:r>
            <a:r>
              <a:rPr lang="es-CO" noProof="0" dirty="0" err="1"/>
              <a:t>dictum</a:t>
            </a:r>
            <a:r>
              <a:rPr lang="es-CO" noProof="0" dirty="0"/>
              <a:t> ex </a:t>
            </a:r>
            <a:r>
              <a:rPr lang="es-CO" noProof="0" dirty="0" err="1"/>
              <a:t>blandit</a:t>
            </a:r>
            <a:r>
              <a:rPr lang="es-CO" noProof="0" dirty="0"/>
              <a:t>, </a:t>
            </a:r>
            <a:r>
              <a:rPr lang="es-CO" noProof="0" dirty="0" err="1"/>
              <a:t>nec</a:t>
            </a:r>
            <a:r>
              <a:rPr lang="es-CO" noProof="0" dirty="0"/>
              <a:t> </a:t>
            </a:r>
            <a:r>
              <a:rPr lang="es-CO" noProof="0" dirty="0" err="1"/>
              <a:t>accumsan</a:t>
            </a:r>
            <a:r>
              <a:rPr lang="es-CO" noProof="0" dirty="0"/>
              <a:t> mi </a:t>
            </a:r>
            <a:r>
              <a:rPr lang="es-CO" noProof="0" dirty="0" err="1"/>
              <a:t>suscipit</a:t>
            </a:r>
            <a:r>
              <a:rPr lang="es-CO" noProof="0" dirty="0"/>
              <a:t>.</a:t>
            </a:r>
          </a:p>
        </p:txBody>
      </p:sp>
      <p:sp>
        <p:nvSpPr>
          <p:cNvPr id="22" name="Text Placeholder 4">
            <a:extLst>
              <a:ext uri="{FF2B5EF4-FFF2-40B4-BE49-F238E27FC236}">
                <a16:creationId xmlns:a16="http://schemas.microsoft.com/office/drawing/2014/main" id="{53FDEC24-704D-40FE-BE87-622FD4A101C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28255" y="2612162"/>
            <a:ext cx="3344147" cy="3648938"/>
          </a:xfrm>
          <a:prstGeom prst="rect">
            <a:avLst/>
          </a:prstGeom>
        </p:spPr>
        <p:txBody>
          <a:bodyPr anchor="t">
            <a:normAutofit/>
          </a:bodyPr>
          <a:lstStyle>
            <a:lvl1pPr marL="285750" indent="-285750" algn="l">
              <a:lnSpc>
                <a:spcPct val="100000"/>
              </a:lnSpc>
              <a:spcBef>
                <a:spcPts val="4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800100" indent="-342900">
              <a:buClr>
                <a:schemeClr val="accent3"/>
              </a:buClr>
              <a:buFont typeface="Wingdings" panose="05000000000000000000" pitchFamily="2" charset="2"/>
              <a:buChar char="ü"/>
              <a:defRPr sz="1800"/>
            </a:lvl2pPr>
            <a:lvl3pPr marL="1200150" indent="-285750">
              <a:buClr>
                <a:schemeClr val="accent3"/>
              </a:buClr>
              <a:buFont typeface="Courier New" panose="02070309020205020404" pitchFamily="49" charset="0"/>
              <a:buChar char="o"/>
              <a:defRPr sz="1800"/>
            </a:lvl3pPr>
            <a:lvl4pPr marL="1657350" indent="-285750">
              <a:buClr>
                <a:schemeClr val="accent3"/>
              </a:buClr>
              <a:buFont typeface="Wingdings" panose="05000000000000000000" pitchFamily="2" charset="2"/>
              <a:buChar char="§"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Viñetas cortas en tamaño mínimo de 18 puntos azul oscuro.</a:t>
            </a:r>
          </a:p>
          <a:p>
            <a:pPr lvl="0"/>
            <a:r>
              <a:rPr lang="es-CO" noProof="0" dirty="0"/>
              <a:t>Sed ultrices urna vitae </a:t>
            </a:r>
            <a:r>
              <a:rPr lang="es-CO" noProof="0" dirty="0" err="1"/>
              <a:t>est</a:t>
            </a:r>
            <a:r>
              <a:rPr lang="es-CO" noProof="0" dirty="0"/>
              <a:t> </a:t>
            </a:r>
            <a:r>
              <a:rPr lang="es-CO" noProof="0" dirty="0" err="1"/>
              <a:t>feugiat</a:t>
            </a:r>
            <a:r>
              <a:rPr lang="es-CO" noProof="0" dirty="0"/>
              <a:t> </a:t>
            </a:r>
            <a:r>
              <a:rPr lang="es-CO" noProof="0" dirty="0" err="1"/>
              <a:t>convallis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Duis</a:t>
            </a:r>
            <a:r>
              <a:rPr lang="es-CO" noProof="0" dirty="0"/>
              <a:t> </a:t>
            </a:r>
            <a:r>
              <a:rPr lang="es-CO" noProof="0" dirty="0" err="1"/>
              <a:t>mollis</a:t>
            </a:r>
            <a:r>
              <a:rPr lang="es-CO" noProof="0" dirty="0"/>
              <a:t> urna ut mi </a:t>
            </a:r>
            <a:r>
              <a:rPr lang="es-CO" noProof="0" dirty="0" err="1"/>
              <a:t>porttitor</a:t>
            </a:r>
            <a:r>
              <a:rPr lang="es-CO" noProof="0" dirty="0"/>
              <a:t> </a:t>
            </a:r>
            <a:r>
              <a:rPr lang="es-CO" noProof="0" dirty="0" err="1"/>
              <a:t>auctor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Quisque</a:t>
            </a:r>
            <a:r>
              <a:rPr lang="es-CO" noProof="0" dirty="0"/>
              <a:t> </a:t>
            </a:r>
            <a:r>
              <a:rPr lang="es-CO" noProof="0" dirty="0" err="1"/>
              <a:t>consectetur</a:t>
            </a:r>
            <a:r>
              <a:rPr lang="es-CO" noProof="0" dirty="0"/>
              <a:t> </a:t>
            </a:r>
            <a:r>
              <a:rPr lang="es-CO" noProof="0" dirty="0" err="1"/>
              <a:t>ligula</a:t>
            </a:r>
            <a:r>
              <a:rPr lang="es-CO" noProof="0" dirty="0"/>
              <a:t> </a:t>
            </a:r>
            <a:r>
              <a:rPr lang="es-CO" noProof="0" dirty="0" err="1"/>
              <a:t>dictum</a:t>
            </a:r>
            <a:r>
              <a:rPr lang="es-CO" noProof="0" dirty="0"/>
              <a:t> ex </a:t>
            </a:r>
            <a:r>
              <a:rPr lang="es-CO" noProof="0" dirty="0" err="1"/>
              <a:t>blandit</a:t>
            </a:r>
            <a:r>
              <a:rPr lang="es-CO" noProof="0" dirty="0"/>
              <a:t>, </a:t>
            </a:r>
            <a:r>
              <a:rPr lang="es-CO" noProof="0" dirty="0" err="1"/>
              <a:t>nec</a:t>
            </a:r>
            <a:r>
              <a:rPr lang="es-CO" noProof="0" dirty="0"/>
              <a:t> </a:t>
            </a:r>
            <a:r>
              <a:rPr lang="es-CO" noProof="0" dirty="0" err="1"/>
              <a:t>accumsan</a:t>
            </a:r>
            <a:r>
              <a:rPr lang="es-CO" noProof="0" dirty="0"/>
              <a:t> mi </a:t>
            </a:r>
            <a:r>
              <a:rPr lang="es-CO" noProof="0" dirty="0" err="1"/>
              <a:t>suscipit</a:t>
            </a:r>
            <a:r>
              <a:rPr lang="es-CO" noProof="0" dirty="0"/>
              <a:t>.</a:t>
            </a:r>
          </a:p>
        </p:txBody>
      </p:sp>
      <p:sp>
        <p:nvSpPr>
          <p:cNvPr id="27" name="Title 14">
            <a:extLst>
              <a:ext uri="{FF2B5EF4-FFF2-40B4-BE49-F238E27FC236}">
                <a16:creationId xmlns:a16="http://schemas.microsoft.com/office/drawing/2014/main" id="{CCA9D6A3-9009-4F40-BCA6-8C7F32AEB4D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65" y="715808"/>
            <a:ext cx="11613596" cy="55938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600" b="0" spc="-15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noProof="0" dirty="0"/>
              <a:t>Título de la diapositiva</a:t>
            </a:r>
          </a:p>
        </p:txBody>
      </p:sp>
      <p:sp>
        <p:nvSpPr>
          <p:cNvPr id="28" name="Text Placeholder 17">
            <a:extLst>
              <a:ext uri="{FF2B5EF4-FFF2-40B4-BE49-F238E27FC236}">
                <a16:creationId xmlns:a16="http://schemas.microsoft.com/office/drawing/2014/main" id="{FD4B7913-F506-428A-81C9-CF67388378B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1866" y="1369486"/>
            <a:ext cx="11614384" cy="3609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Subtítulo de la diapositiva</a:t>
            </a:r>
          </a:p>
        </p:txBody>
      </p:sp>
      <p:sp>
        <p:nvSpPr>
          <p:cNvPr id="29" name="Text Placeholder 19">
            <a:extLst>
              <a:ext uri="{FF2B5EF4-FFF2-40B4-BE49-F238E27FC236}">
                <a16:creationId xmlns:a16="http://schemas.microsoft.com/office/drawing/2014/main" id="{3DDD03BF-2C7D-4E8B-AE47-710DC8CDAD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65" y="6308675"/>
            <a:ext cx="5809462" cy="36477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noProof="0" dirty="0"/>
              <a:t>Fuente y/o notas</a:t>
            </a:r>
          </a:p>
        </p:txBody>
      </p:sp>
      <p:sp>
        <p:nvSpPr>
          <p:cNvPr id="30" name="Text Placeholder 10">
            <a:extLst>
              <a:ext uri="{FF2B5EF4-FFF2-40B4-BE49-F238E27FC236}">
                <a16:creationId xmlns:a16="http://schemas.microsoft.com/office/drawing/2014/main" id="{2480F02B-133A-4D66-BD93-6C505F5115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240F829-BC34-47AC-88FB-ADBD12627CDC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E4EAEB-3759-4990-B43C-353044C5EEB7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45CFD1AA-A6E3-4686-931F-FCE28BA7B0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859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- Comparación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CF9B70C2-6D0D-4A59-9E85-C2E8676DC7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59910" y="1931419"/>
            <a:ext cx="4868059" cy="394679"/>
          </a:xfrm>
          <a:prstGeom prst="rect">
            <a:avLst/>
          </a:prstGeom>
          <a:solidFill>
            <a:schemeClr val="accent2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s-CO" noProof="0" dirty="0"/>
              <a:t>Concepto 2</a:t>
            </a:r>
          </a:p>
        </p:txBody>
      </p:sp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26290B4B-AEB9-4B4F-BE06-3C89F40B33A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52041" y="1931419"/>
            <a:ext cx="4868059" cy="394679"/>
          </a:xfrm>
          <a:prstGeom prst="rect">
            <a:avLst/>
          </a:prstGeo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s-CO" noProof="0" dirty="0"/>
              <a:t>Concepto 1</a:t>
            </a:r>
          </a:p>
        </p:txBody>
      </p:sp>
      <p:sp>
        <p:nvSpPr>
          <p:cNvPr id="32" name="Text Placeholder 5">
            <a:extLst>
              <a:ext uri="{FF2B5EF4-FFF2-40B4-BE49-F238E27FC236}">
                <a16:creationId xmlns:a16="http://schemas.microsoft.com/office/drawing/2014/main" id="{0FA807FA-97A7-4797-883B-30C06ABA51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60833" y="4126244"/>
            <a:ext cx="4868059" cy="394679"/>
          </a:xfrm>
          <a:prstGeom prst="rect">
            <a:avLst/>
          </a:prstGeom>
          <a:solidFill>
            <a:schemeClr val="accent4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s-CO" noProof="0" dirty="0"/>
              <a:t>Concepto 3</a:t>
            </a:r>
          </a:p>
        </p:txBody>
      </p:sp>
      <p:sp>
        <p:nvSpPr>
          <p:cNvPr id="35" name="Text Placeholder 5">
            <a:extLst>
              <a:ext uri="{FF2B5EF4-FFF2-40B4-BE49-F238E27FC236}">
                <a16:creationId xmlns:a16="http://schemas.microsoft.com/office/drawing/2014/main" id="{B83951D1-FEA4-4EC0-8AC5-89992D1D460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52041" y="4126244"/>
            <a:ext cx="4868059" cy="394679"/>
          </a:xfrm>
          <a:prstGeom prst="rect">
            <a:avLst/>
          </a:prstGeom>
          <a:solidFill>
            <a:schemeClr val="accent3"/>
          </a:solidFill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800" b="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s-CO" noProof="0" dirty="0"/>
              <a:t>Concepto 3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D68F63B-ECF0-4D4B-87F2-EA4903CAA8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0833" y="2326956"/>
            <a:ext cx="4868058" cy="1729953"/>
          </a:xfrm>
          <a:prstGeom prst="rect">
            <a:avLst/>
          </a:prstGeom>
        </p:spPr>
        <p:txBody>
          <a:bodyPr anchor="t">
            <a:normAutofit/>
          </a:bodyPr>
          <a:lstStyle>
            <a:lvl1pPr marL="285750" indent="-285750" algn="l">
              <a:lnSpc>
                <a:spcPct val="100000"/>
              </a:lnSpc>
              <a:spcBef>
                <a:spcPts val="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800100" indent="-342900">
              <a:buClr>
                <a:schemeClr val="accent2"/>
              </a:buClr>
              <a:buFont typeface="Wingdings" panose="05000000000000000000" pitchFamily="2" charset="2"/>
              <a:buChar char="ü"/>
              <a:defRPr sz="1800"/>
            </a:lvl2pPr>
            <a:lvl3pPr marL="1200150" indent="-285750">
              <a:buClr>
                <a:schemeClr val="accent2"/>
              </a:buClr>
              <a:buFont typeface="Courier New" panose="02070309020205020404" pitchFamily="49" charset="0"/>
              <a:buChar char="o"/>
              <a:defRPr sz="1800"/>
            </a:lvl3pPr>
            <a:lvl4pPr marL="1657350" indent="-285750">
              <a:buClr>
                <a:schemeClr val="accent2"/>
              </a:buClr>
              <a:buFont typeface="Wingdings" panose="05000000000000000000" pitchFamily="2" charset="2"/>
              <a:buChar char="§"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Viñetas cortas en tamaño mínimo de 18 puntos azul oscuro.</a:t>
            </a:r>
          </a:p>
          <a:p>
            <a:pPr lvl="0"/>
            <a:r>
              <a:rPr lang="es-CO" noProof="0" dirty="0"/>
              <a:t>Sed ultrices urna vitae </a:t>
            </a:r>
            <a:r>
              <a:rPr lang="es-CO" noProof="0" dirty="0" err="1"/>
              <a:t>est</a:t>
            </a:r>
            <a:r>
              <a:rPr lang="es-CO" noProof="0" dirty="0"/>
              <a:t> </a:t>
            </a:r>
            <a:r>
              <a:rPr lang="es-CO" noProof="0" dirty="0" err="1"/>
              <a:t>feugiat</a:t>
            </a:r>
            <a:r>
              <a:rPr lang="es-CO" noProof="0" dirty="0"/>
              <a:t> </a:t>
            </a:r>
            <a:r>
              <a:rPr lang="es-CO" noProof="0" dirty="0" err="1"/>
              <a:t>convallis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Duis</a:t>
            </a:r>
            <a:r>
              <a:rPr lang="es-CO" noProof="0" dirty="0"/>
              <a:t> </a:t>
            </a:r>
            <a:r>
              <a:rPr lang="es-CO" noProof="0" dirty="0" err="1"/>
              <a:t>mollis</a:t>
            </a:r>
            <a:r>
              <a:rPr lang="es-CO" noProof="0" dirty="0"/>
              <a:t> urna ut mi </a:t>
            </a:r>
            <a:r>
              <a:rPr lang="es-CO" noProof="0" dirty="0" err="1"/>
              <a:t>porttitor</a:t>
            </a:r>
            <a:r>
              <a:rPr lang="es-CO" noProof="0" dirty="0"/>
              <a:t> </a:t>
            </a:r>
            <a:r>
              <a:rPr lang="es-CO" noProof="0" dirty="0" err="1"/>
              <a:t>auctor</a:t>
            </a:r>
            <a:r>
              <a:rPr lang="es-CO" noProof="0" dirty="0"/>
              <a:t>.</a:t>
            </a:r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EE89B2A8-DDB3-42A8-B8D6-9E671D6FD08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52041" y="2326956"/>
            <a:ext cx="4868058" cy="1729953"/>
          </a:xfrm>
          <a:prstGeom prst="rect">
            <a:avLst/>
          </a:prstGeom>
        </p:spPr>
        <p:txBody>
          <a:bodyPr anchor="t">
            <a:normAutofit/>
          </a:bodyPr>
          <a:lstStyle>
            <a:lvl1pPr marL="285750" indent="-285750" algn="l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800100" indent="-342900">
              <a:buClr>
                <a:schemeClr val="tx2"/>
              </a:buClr>
              <a:buFont typeface="Wingdings" panose="05000000000000000000" pitchFamily="2" charset="2"/>
              <a:buChar char="ü"/>
              <a:defRPr sz="1800"/>
            </a:lvl2pPr>
            <a:lvl3pPr marL="1200150" indent="-285750">
              <a:buClr>
                <a:schemeClr val="tx2"/>
              </a:buClr>
              <a:buFont typeface="Courier New" panose="02070309020205020404" pitchFamily="49" charset="0"/>
              <a:buChar char="o"/>
              <a:defRPr sz="1800"/>
            </a:lvl3pPr>
            <a:lvl4pPr marL="1657350" indent="-285750">
              <a:buClr>
                <a:schemeClr val="tx2"/>
              </a:buClr>
              <a:buFont typeface="Wingdings" panose="05000000000000000000" pitchFamily="2" charset="2"/>
              <a:buChar char="§"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Viñetas cortas en tamaño mínimo de 18 puntos azul oscuro.</a:t>
            </a:r>
          </a:p>
          <a:p>
            <a:pPr lvl="0"/>
            <a:r>
              <a:rPr lang="es-CO" noProof="0" dirty="0"/>
              <a:t>Sed ultrices urna vitae </a:t>
            </a:r>
            <a:r>
              <a:rPr lang="es-CO" noProof="0" dirty="0" err="1"/>
              <a:t>est</a:t>
            </a:r>
            <a:r>
              <a:rPr lang="es-CO" noProof="0" dirty="0"/>
              <a:t> </a:t>
            </a:r>
            <a:r>
              <a:rPr lang="es-CO" noProof="0" dirty="0" err="1"/>
              <a:t>feugiat</a:t>
            </a:r>
            <a:r>
              <a:rPr lang="es-CO" noProof="0" dirty="0"/>
              <a:t> </a:t>
            </a:r>
            <a:r>
              <a:rPr lang="es-CO" noProof="0" dirty="0" err="1"/>
              <a:t>convallis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Duis</a:t>
            </a:r>
            <a:r>
              <a:rPr lang="es-CO" noProof="0" dirty="0"/>
              <a:t> </a:t>
            </a:r>
            <a:r>
              <a:rPr lang="es-CO" noProof="0" dirty="0" err="1"/>
              <a:t>mollis</a:t>
            </a:r>
            <a:r>
              <a:rPr lang="es-CO" noProof="0" dirty="0"/>
              <a:t> urna ut mi </a:t>
            </a:r>
            <a:r>
              <a:rPr lang="es-CO" noProof="0" dirty="0" err="1"/>
              <a:t>porttitor</a:t>
            </a:r>
            <a:r>
              <a:rPr lang="es-CO" noProof="0" dirty="0"/>
              <a:t> </a:t>
            </a:r>
            <a:r>
              <a:rPr lang="es-CO" noProof="0" dirty="0" err="1"/>
              <a:t>auctor</a:t>
            </a:r>
            <a:r>
              <a:rPr lang="es-CO" noProof="0" dirty="0"/>
              <a:t>.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2C98834F-B6C7-4F35-B670-DC508139D15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60834" y="4520922"/>
            <a:ext cx="4868058" cy="1746527"/>
          </a:xfrm>
          <a:prstGeom prst="rect">
            <a:avLst/>
          </a:prstGeom>
        </p:spPr>
        <p:txBody>
          <a:bodyPr anchor="t">
            <a:normAutofit/>
          </a:bodyPr>
          <a:lstStyle>
            <a:lvl1pPr marL="285750" indent="-285750" algn="l">
              <a:lnSpc>
                <a:spcPct val="100000"/>
              </a:lnSpc>
              <a:spcBef>
                <a:spcPts val="0"/>
              </a:spcBef>
              <a:buClr>
                <a:schemeClr val="accent4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800100" indent="-342900">
              <a:buClr>
                <a:schemeClr val="accent3"/>
              </a:buClr>
              <a:buFont typeface="Wingdings" panose="05000000000000000000" pitchFamily="2" charset="2"/>
              <a:buChar char="ü"/>
              <a:defRPr sz="1800"/>
            </a:lvl2pPr>
            <a:lvl3pPr marL="1200150" indent="-285750">
              <a:buClr>
                <a:schemeClr val="accent3"/>
              </a:buClr>
              <a:buFont typeface="Courier New" panose="02070309020205020404" pitchFamily="49" charset="0"/>
              <a:buChar char="o"/>
              <a:defRPr sz="1800"/>
            </a:lvl3pPr>
            <a:lvl4pPr marL="1657350" indent="-285750">
              <a:buClr>
                <a:schemeClr val="accent3"/>
              </a:buClr>
              <a:buFont typeface="Wingdings" panose="05000000000000000000" pitchFamily="2" charset="2"/>
              <a:buChar char="§"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Viñetas cortas en tamaño mínimo de 18 puntos azul oscuro.</a:t>
            </a:r>
          </a:p>
          <a:p>
            <a:pPr lvl="0"/>
            <a:r>
              <a:rPr lang="es-CO" noProof="0" dirty="0"/>
              <a:t>Sed ultrices urna vitae </a:t>
            </a:r>
            <a:r>
              <a:rPr lang="es-CO" noProof="0" dirty="0" err="1"/>
              <a:t>est</a:t>
            </a:r>
            <a:r>
              <a:rPr lang="es-CO" noProof="0" dirty="0"/>
              <a:t> </a:t>
            </a:r>
            <a:r>
              <a:rPr lang="es-CO" noProof="0" dirty="0" err="1"/>
              <a:t>feugiat</a:t>
            </a:r>
            <a:r>
              <a:rPr lang="es-CO" noProof="0" dirty="0"/>
              <a:t> </a:t>
            </a:r>
            <a:r>
              <a:rPr lang="es-CO" noProof="0" dirty="0" err="1"/>
              <a:t>convallis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Duis</a:t>
            </a:r>
            <a:r>
              <a:rPr lang="es-CO" noProof="0" dirty="0"/>
              <a:t> </a:t>
            </a:r>
            <a:r>
              <a:rPr lang="es-CO" noProof="0" dirty="0" err="1"/>
              <a:t>mollis</a:t>
            </a:r>
            <a:r>
              <a:rPr lang="es-CO" noProof="0" dirty="0"/>
              <a:t> urna ut mi </a:t>
            </a:r>
            <a:r>
              <a:rPr lang="es-CO" noProof="0" dirty="0" err="1"/>
              <a:t>porttitor</a:t>
            </a:r>
            <a:r>
              <a:rPr lang="es-CO" noProof="0" dirty="0"/>
              <a:t> </a:t>
            </a:r>
            <a:r>
              <a:rPr lang="es-CO" noProof="0" dirty="0" err="1"/>
              <a:t>auctor</a:t>
            </a:r>
            <a:r>
              <a:rPr lang="es-CO" noProof="0" dirty="0"/>
              <a:t>.</a:t>
            </a:r>
          </a:p>
        </p:txBody>
      </p:sp>
      <p:sp>
        <p:nvSpPr>
          <p:cNvPr id="27" name="Text Placeholder 4">
            <a:extLst>
              <a:ext uri="{FF2B5EF4-FFF2-40B4-BE49-F238E27FC236}">
                <a16:creationId xmlns:a16="http://schemas.microsoft.com/office/drawing/2014/main" id="{AD286F67-6D9A-4C6F-8176-6D5B03ED4F2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2041" y="4520922"/>
            <a:ext cx="4868058" cy="1746527"/>
          </a:xfrm>
          <a:prstGeom prst="rect">
            <a:avLst/>
          </a:prstGeom>
        </p:spPr>
        <p:txBody>
          <a:bodyPr anchor="t">
            <a:normAutofit/>
          </a:bodyPr>
          <a:lstStyle>
            <a:lvl1pPr marL="285750" indent="-285750" algn="l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800100" indent="-342900"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ü"/>
              <a:defRPr sz="1800"/>
            </a:lvl2pPr>
            <a:lvl3pPr marL="1200150" indent="-285750">
              <a:buClr>
                <a:schemeClr val="tx1">
                  <a:lumMod val="75000"/>
                  <a:lumOff val="25000"/>
                </a:schemeClr>
              </a:buClr>
              <a:buFont typeface="Courier New" panose="02070309020205020404" pitchFamily="49" charset="0"/>
              <a:buChar char="o"/>
              <a:defRPr sz="1800"/>
            </a:lvl3pPr>
            <a:lvl4pPr marL="1657350" indent="-285750">
              <a:buClr>
                <a:schemeClr val="tx1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Viñetas cortas en tamaño mínimo de 18 puntos azul oscuro.</a:t>
            </a:r>
          </a:p>
          <a:p>
            <a:pPr lvl="0"/>
            <a:r>
              <a:rPr lang="es-CO" noProof="0" dirty="0"/>
              <a:t>Sed ultrices urna vitae </a:t>
            </a:r>
            <a:r>
              <a:rPr lang="es-CO" noProof="0" dirty="0" err="1"/>
              <a:t>est</a:t>
            </a:r>
            <a:r>
              <a:rPr lang="es-CO" noProof="0" dirty="0"/>
              <a:t> </a:t>
            </a:r>
            <a:r>
              <a:rPr lang="es-CO" noProof="0" dirty="0" err="1"/>
              <a:t>feugiat</a:t>
            </a:r>
            <a:r>
              <a:rPr lang="es-CO" noProof="0" dirty="0"/>
              <a:t> </a:t>
            </a:r>
            <a:r>
              <a:rPr lang="es-CO" noProof="0" dirty="0" err="1"/>
              <a:t>convallis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Duis</a:t>
            </a:r>
            <a:r>
              <a:rPr lang="es-CO" noProof="0" dirty="0"/>
              <a:t> </a:t>
            </a:r>
            <a:r>
              <a:rPr lang="es-CO" noProof="0" dirty="0" err="1"/>
              <a:t>mollis</a:t>
            </a:r>
            <a:r>
              <a:rPr lang="es-CO" noProof="0" dirty="0"/>
              <a:t> urna ut mi </a:t>
            </a:r>
            <a:r>
              <a:rPr lang="es-CO" noProof="0" dirty="0" err="1"/>
              <a:t>porttitor</a:t>
            </a:r>
            <a:r>
              <a:rPr lang="es-CO" noProof="0" dirty="0"/>
              <a:t> </a:t>
            </a:r>
            <a:r>
              <a:rPr lang="es-CO" noProof="0" dirty="0" err="1"/>
              <a:t>auctor</a:t>
            </a:r>
            <a:r>
              <a:rPr lang="es-CO" noProof="0" dirty="0"/>
              <a:t>.</a:t>
            </a:r>
          </a:p>
        </p:txBody>
      </p:sp>
      <p:sp>
        <p:nvSpPr>
          <p:cNvPr id="28" name="Title 14">
            <a:extLst>
              <a:ext uri="{FF2B5EF4-FFF2-40B4-BE49-F238E27FC236}">
                <a16:creationId xmlns:a16="http://schemas.microsoft.com/office/drawing/2014/main" id="{7A73FC3E-974F-49A9-922E-88487D3BF54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65" y="715808"/>
            <a:ext cx="11613596" cy="55938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600" b="0" spc="-15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noProof="0" dirty="0"/>
              <a:t>Título de la diapositiva</a:t>
            </a:r>
          </a:p>
        </p:txBody>
      </p:sp>
      <p:sp>
        <p:nvSpPr>
          <p:cNvPr id="30" name="Text Placeholder 17">
            <a:extLst>
              <a:ext uri="{FF2B5EF4-FFF2-40B4-BE49-F238E27FC236}">
                <a16:creationId xmlns:a16="http://schemas.microsoft.com/office/drawing/2014/main" id="{C70F826E-C8E6-4863-A836-B732AB3B3B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1866" y="1369486"/>
            <a:ext cx="11614384" cy="3609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Subtítulo de la diapositiva</a:t>
            </a:r>
          </a:p>
        </p:txBody>
      </p:sp>
      <p:sp>
        <p:nvSpPr>
          <p:cNvPr id="31" name="Text Placeholder 19">
            <a:extLst>
              <a:ext uri="{FF2B5EF4-FFF2-40B4-BE49-F238E27FC236}">
                <a16:creationId xmlns:a16="http://schemas.microsoft.com/office/drawing/2014/main" id="{436B6220-643B-4CE4-9E9E-772B7AEC9BD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65" y="6308675"/>
            <a:ext cx="5809462" cy="36477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noProof="0" dirty="0"/>
              <a:t>Fuente y/o notas</a:t>
            </a:r>
          </a:p>
        </p:txBody>
      </p:sp>
      <p:sp>
        <p:nvSpPr>
          <p:cNvPr id="33" name="Text Placeholder 10">
            <a:extLst>
              <a:ext uri="{FF2B5EF4-FFF2-40B4-BE49-F238E27FC236}">
                <a16:creationId xmlns:a16="http://schemas.microsoft.com/office/drawing/2014/main" id="{0E64D4F5-83E6-436C-BD3A-B2B7CB253C6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E7DF72C-626D-47EC-8C70-52BD43024440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A56268-9DB1-42D8-999D-41712635EB48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B4CB98A0-49C5-4598-989D-7BD28E0702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35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/ Standb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1A40D5A-A7ED-4D2F-86E9-55EE74F9C6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7905"/>
            <a:ext cx="4603800" cy="5524560"/>
          </a:xfrm>
          <a:prstGeom prst="rect">
            <a:avLst/>
          </a:prstGeom>
        </p:spPr>
      </p:pic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CBB75979-F4C5-4083-91C6-735B5B1A4F8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62081" y="1940409"/>
            <a:ext cx="5679019" cy="312689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80000"/>
              </a:lnSpc>
              <a:spcBef>
                <a:spcPts val="0"/>
              </a:spcBef>
              <a:buNone/>
              <a:defRPr sz="44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s-CO" noProof="0" dirty="0"/>
              <a:t>Título de la Presentación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D1A0222-8748-4AAD-AE85-EA054C724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05520" y="5555701"/>
            <a:ext cx="635580" cy="63558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04F0B6C2-3362-46D2-965C-95907A6082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57400" y="933450"/>
            <a:ext cx="4215187" cy="740228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6D37E0D4-AE53-46E9-8AC9-73782D7998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05520" y="5555701"/>
            <a:ext cx="635580" cy="63558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4806C902-F088-462F-95F0-D9874623EC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57400" y="933450"/>
            <a:ext cx="4215187" cy="740228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4E2C63-783C-4422-A2CB-D028622986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62080" y="5918230"/>
            <a:ext cx="3450169" cy="27305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lang="en-US" sz="1200" smtClean="0">
                <a:solidFill>
                  <a:schemeClr val="bg1"/>
                </a:solidFill>
                <a:latin typeface="+mn-lt"/>
              </a:defRPr>
            </a:lvl1pPr>
            <a:lvl2pPr marL="457200" indent="0">
              <a:lnSpc>
                <a:spcPct val="100000"/>
              </a:lnSpc>
              <a:buNone/>
              <a:defRPr lang="en-US" sz="1200" smtClean="0">
                <a:solidFill>
                  <a:schemeClr val="bg1"/>
                </a:solidFill>
                <a:latin typeface="+mn-lt"/>
              </a:defRPr>
            </a:lvl2pPr>
            <a:lvl3pPr marL="914400" indent="0">
              <a:lnSpc>
                <a:spcPct val="100000"/>
              </a:lnSpc>
              <a:buNone/>
              <a:defRPr lang="en-US" sz="1200" smtClean="0">
                <a:solidFill>
                  <a:schemeClr val="bg1"/>
                </a:solidFill>
                <a:latin typeface="+mn-lt"/>
              </a:defRPr>
            </a:lvl3pPr>
            <a:lvl4pPr marL="1371600" indent="0">
              <a:lnSpc>
                <a:spcPct val="100000"/>
              </a:lnSpc>
              <a:buNone/>
              <a:defRPr lang="en-US" sz="1200" smtClean="0">
                <a:solidFill>
                  <a:schemeClr val="bg1"/>
                </a:solidFill>
                <a:latin typeface="+mn-lt"/>
              </a:defRPr>
            </a:lvl4pPr>
            <a:lvl5pPr marL="1828800" indent="0">
              <a:lnSpc>
                <a:spcPct val="100000"/>
              </a:lnSpc>
              <a:buNone/>
              <a:defRPr lang="es-CO" sz="1200"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US" dirty="0" err="1"/>
              <a:t>Mes</a:t>
            </a:r>
            <a:r>
              <a:rPr lang="en-US" dirty="0"/>
              <a:t>, 2018</a:t>
            </a:r>
          </a:p>
        </p:txBody>
      </p:sp>
    </p:spTree>
    <p:extLst>
      <p:ext uri="{BB962C8B-B14F-4D97-AF65-F5344CB8AC3E}">
        <p14:creationId xmlns:p14="http://schemas.microsoft.com/office/powerpoint/2010/main" val="397866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clusione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ángulo 2"/>
          <p:cNvSpPr/>
          <p:nvPr/>
        </p:nvSpPr>
        <p:spPr>
          <a:xfrm>
            <a:off x="-1" y="696449"/>
            <a:ext cx="3982065" cy="25103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endParaRPr lang="es-ES" sz="3200" b="1" dirty="0">
              <a:latin typeface="Work Sans" panose="00000500000000000000" pitchFamily="2" charset="0"/>
            </a:endParaRPr>
          </a:p>
        </p:txBody>
      </p:sp>
      <p:sp>
        <p:nvSpPr>
          <p:cNvPr id="4" name="Marcador de texto 3"/>
          <p:cNvSpPr>
            <a:spLocks noGrp="1"/>
          </p:cNvSpPr>
          <p:nvPr>
            <p:ph type="body" sz="quarter" idx="10" hasCustomPrompt="1"/>
          </p:nvPr>
        </p:nvSpPr>
        <p:spPr>
          <a:xfrm>
            <a:off x="291864" y="820023"/>
            <a:ext cx="3480341" cy="128182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2800" b="0" spc="0">
                <a:solidFill>
                  <a:schemeClr val="bg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noProof="0" dirty="0"/>
              <a:t>Recomendaciones o conclusiones</a:t>
            </a:r>
          </a:p>
        </p:txBody>
      </p:sp>
      <p:sp>
        <p:nvSpPr>
          <p:cNvPr id="23" name="Marcador de texto 2">
            <a:extLst>
              <a:ext uri="{FF2B5EF4-FFF2-40B4-BE49-F238E27FC236}">
                <a16:creationId xmlns:a16="http://schemas.microsoft.com/office/drawing/2014/main" id="{576F4BAA-4B43-4CDA-BCAD-CF6ECAEB3DA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982064" y="820022"/>
            <a:ext cx="1192445" cy="881415"/>
          </a:xfrm>
          <a:prstGeom prst="rect">
            <a:avLst/>
          </a:prstGeom>
          <a:noFill/>
        </p:spPr>
        <p:txBody>
          <a:bodyPr wrap="none" lIns="0" tIns="72000" rIns="108000" bIns="0" anchor="b">
            <a:noAutofit/>
          </a:bodyPr>
          <a:lstStyle>
            <a:lvl1pPr marL="0" indent="0" algn="r">
              <a:buNone/>
              <a:defRPr sz="4400" b="1">
                <a:solidFill>
                  <a:schemeClr val="bg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dirty="0"/>
              <a:t>#.</a:t>
            </a:r>
            <a:endParaRPr lang="es-ES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16D67533-8100-467D-8211-66F9DD406CA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74509" y="1308100"/>
            <a:ext cx="6217391" cy="4765423"/>
          </a:xfrm>
          <a:prstGeom prst="rect">
            <a:avLst/>
          </a:prstGeom>
          <a:noFill/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Work Sans" panose="00000500000000000000" pitchFamily="2" charset="0"/>
              </a:defRPr>
            </a:lvl1pPr>
            <a:lvl2pPr marL="7429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2pPr>
            <a:lvl3pPr marL="12001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3pPr>
            <a:lvl4pPr marL="16573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Texto de párrafo o viñetas en tamaño mínimo de 18 puntos blanco.</a:t>
            </a:r>
          </a:p>
        </p:txBody>
      </p:sp>
      <p:sp>
        <p:nvSpPr>
          <p:cNvPr id="25" name="Text Placeholder 19">
            <a:extLst>
              <a:ext uri="{FF2B5EF4-FFF2-40B4-BE49-F238E27FC236}">
                <a16:creationId xmlns:a16="http://schemas.microsoft.com/office/drawing/2014/main" id="{E043831B-7394-4709-8FBD-2A243826A5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65" y="6308675"/>
            <a:ext cx="5809462" cy="36477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bg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noProof="0" dirty="0"/>
              <a:t>Fuente y/o notas</a:t>
            </a:r>
          </a:p>
        </p:txBody>
      </p:sp>
      <p:sp>
        <p:nvSpPr>
          <p:cNvPr id="26" name="Text Placeholder 10">
            <a:extLst>
              <a:ext uri="{FF2B5EF4-FFF2-40B4-BE49-F238E27FC236}">
                <a16:creationId xmlns:a16="http://schemas.microsoft.com/office/drawing/2014/main" id="{70F1CC49-084B-4D1B-8B7C-F21CAA9C5A6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bg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6EA2EB9-5560-40AB-A722-394E0543F696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bg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bg1"/>
              </a:solidFill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12D26E0-F5B6-4147-AD3D-D153900519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2545" y="2978160"/>
            <a:ext cx="1938976" cy="193897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6F454E0-03B1-4659-BA3C-89C79899CF6E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bg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bg1"/>
              </a:solidFill>
            </a:endParaRP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1447BB59-84A6-459C-9E2A-9BD7A2F6B8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2545" y="2978160"/>
            <a:ext cx="1938976" cy="193897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9BF0F88E-D470-4983-85C4-0EC5504201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33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ido - Vací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2438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6641BE7-26C5-4FB5-BC78-E0734E1B30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495554" y="1308100"/>
            <a:ext cx="7200894" cy="4991100"/>
          </a:xfrm>
          <a:prstGeom prst="rect">
            <a:avLst/>
          </a:prstGeom>
        </p:spPr>
        <p:txBody>
          <a:bodyPr anchor="ctr"/>
          <a:lstStyle>
            <a:lvl1pPr marL="1080000" indent="-1080000">
              <a:lnSpc>
                <a:spcPct val="100000"/>
              </a:lnSpc>
              <a:spcBef>
                <a:spcPts val="5000"/>
              </a:spcBef>
              <a:buSzPct val="230000"/>
              <a:buFont typeface="+mj-lt"/>
              <a:buAutoNum type="arabicPeriod"/>
              <a:defRPr sz="3000">
                <a:solidFill>
                  <a:schemeClr val="bg1"/>
                </a:solidFill>
                <a:latin typeface="+mj-lt"/>
              </a:defRPr>
            </a:lvl1pPr>
            <a:lvl2pPr marL="914400" indent="-457200"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  <a:defRPr>
                <a:solidFill>
                  <a:schemeClr val="bg1"/>
                </a:solidFill>
              </a:defRPr>
            </a:lvl2pPr>
            <a:lvl3pPr marL="1371600" indent="-457200"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  <a:defRPr>
                <a:solidFill>
                  <a:schemeClr val="bg1"/>
                </a:solidFill>
              </a:defRPr>
            </a:lvl3pPr>
            <a:lvl4pPr marL="1714500" indent="-342900"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  <a:defRPr>
                <a:solidFill>
                  <a:schemeClr val="bg1"/>
                </a:solidFill>
              </a:defRPr>
            </a:lvl4pPr>
            <a:lvl5pPr marL="2171700" indent="-342900"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Primer tema a presentar</a:t>
            </a:r>
          </a:p>
          <a:p>
            <a:pPr lvl="0"/>
            <a:r>
              <a:rPr lang="es-CO" noProof="0" dirty="0"/>
              <a:t>Segundo tema a presentar</a:t>
            </a:r>
          </a:p>
          <a:p>
            <a:pPr lvl="0"/>
            <a:r>
              <a:rPr lang="es-CO" noProof="0" dirty="0"/>
              <a:t>Tercer</a:t>
            </a:r>
            <a:r>
              <a:rPr lang="en-US" dirty="0"/>
              <a:t> </a:t>
            </a:r>
            <a:r>
              <a:rPr lang="es-CO" noProof="0" dirty="0"/>
              <a:t>tema a presentar</a:t>
            </a:r>
          </a:p>
          <a:p>
            <a:pPr lvl="0"/>
            <a:r>
              <a:rPr lang="es-CO" noProof="0" dirty="0"/>
              <a:t>Cuarto</a:t>
            </a:r>
            <a:r>
              <a:rPr lang="es-CO" dirty="0"/>
              <a:t> tema a presentar</a:t>
            </a:r>
            <a:endParaRPr lang="es-CO" noProof="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0AD39C-813F-4272-B134-8FA1F4F99DC0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bg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bg1"/>
              </a:solidFill>
            </a:endParaRPr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1751061A-4B17-488A-85A5-DE4F0817879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bg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173034-8183-4D4E-ABBA-3A3B38E6E9E6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bg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bg1"/>
              </a:solidFill>
            </a:endParaRP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96B0C1-2B72-47EA-BDDB-83FF1A5626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029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ció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Placeholder 12">
            <a:extLst>
              <a:ext uri="{FF2B5EF4-FFF2-40B4-BE49-F238E27FC236}">
                <a16:creationId xmlns:a16="http://schemas.microsoft.com/office/drawing/2014/main" id="{D94AF6E4-D3F3-44C5-80E6-3C6B7404B75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35400" y="2336800"/>
            <a:ext cx="6172198" cy="35560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5000"/>
              </a:spcBef>
              <a:buSzPct val="230000"/>
              <a:buFont typeface="+mj-lt"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 marL="914400" indent="-457200"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  <a:defRPr>
                <a:solidFill>
                  <a:schemeClr val="bg1"/>
                </a:solidFill>
              </a:defRPr>
            </a:lvl2pPr>
            <a:lvl3pPr marL="1371600" indent="-457200"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  <a:defRPr>
                <a:solidFill>
                  <a:schemeClr val="bg1"/>
                </a:solidFill>
              </a:defRPr>
            </a:lvl3pPr>
            <a:lvl4pPr marL="1714500" indent="-342900"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  <a:defRPr>
                <a:solidFill>
                  <a:schemeClr val="bg1"/>
                </a:solidFill>
              </a:defRPr>
            </a:lvl4pPr>
            <a:lvl5pPr marL="2171700" indent="-342900"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Tema o nombre de la sección a presentar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7359E1-404C-43F8-B819-FC3283C5A6F1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bg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bg1"/>
              </a:solidFill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969C07E-C368-4AB8-8C6E-0D28F37C846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17650" y="1911350"/>
            <a:ext cx="2317750" cy="1193800"/>
          </a:xfrm>
          <a:prstGeom prst="rect">
            <a:avLst/>
          </a:prstGeom>
        </p:spPr>
        <p:txBody>
          <a:bodyPr anchor="b"/>
          <a:lstStyle>
            <a:lvl1pPr marL="0" indent="0" algn="r">
              <a:buNone/>
              <a:defRPr sz="8000"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#.</a:t>
            </a:r>
            <a:endParaRPr lang="es-CO" dirty="0"/>
          </a:p>
        </p:txBody>
      </p:sp>
      <p:sp>
        <p:nvSpPr>
          <p:cNvPr id="28" name="Text Placeholder 10">
            <a:extLst>
              <a:ext uri="{FF2B5EF4-FFF2-40B4-BE49-F238E27FC236}">
                <a16:creationId xmlns:a16="http://schemas.microsoft.com/office/drawing/2014/main" id="{3FD376D0-BFCB-4BD5-8030-6178702AD63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bg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B2FD8A-5177-4899-AE90-1CE838317E97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bg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bg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2F0D69F-04DE-4B6E-9890-5AFA2F6D6F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183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bsección / Concepto Importan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/>
          <p:cNvSpPr>
            <a:spLocks noGrp="1"/>
          </p:cNvSpPr>
          <p:nvPr>
            <p:ph type="body" sz="quarter" idx="10" hasCustomPrompt="1"/>
          </p:nvPr>
        </p:nvSpPr>
        <p:spPr>
          <a:xfrm>
            <a:off x="1461671" y="1671638"/>
            <a:ext cx="9268658" cy="40735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6000" b="0">
                <a:solidFill>
                  <a:schemeClr val="bg1"/>
                </a:solidFill>
                <a:latin typeface="+mn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CO" dirty="0"/>
              <a:t>Idea o concepto clave para resaltar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6AB63097-327F-46A1-996B-044A1E5EB9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bg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3853B5-1E04-4C90-BFE2-960393AFD450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bg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D114926-D922-4A4D-839A-27356F5000EA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bg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9E1C937A-FE6D-4B65-AAD7-330392485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50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- Vací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4"/>
          <p:cNvSpPr>
            <a:spLocks noGrp="1"/>
          </p:cNvSpPr>
          <p:nvPr>
            <p:ph type="title" hasCustomPrompt="1"/>
          </p:nvPr>
        </p:nvSpPr>
        <p:spPr>
          <a:xfrm>
            <a:off x="291865" y="715808"/>
            <a:ext cx="11613596" cy="55938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600" b="0" spc="-15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noProof="0" dirty="0"/>
              <a:t>Título de la diapositiva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291866" y="1369486"/>
            <a:ext cx="11614384" cy="3609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Subtítulo de la diapositiva</a:t>
            </a:r>
          </a:p>
        </p:txBody>
      </p:sp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1A42CDCE-22F1-430F-8FEA-A47335056F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65" y="6308675"/>
            <a:ext cx="5809462" cy="36477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noProof="0" dirty="0"/>
              <a:t>Fuente y/o notas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C5592FF0-D4BF-4ADA-9C5E-7E707CF0AD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3D1D45-84BF-4109-A344-194FC60A25E6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4EFE42-DCDC-492C-86CB-FA9BEE632ECC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F1441F1-AD28-4B9E-A31E-39B2C73EE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49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- Solo Texto - Una Column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4"/>
          <p:cNvSpPr>
            <a:spLocks noGrp="1"/>
          </p:cNvSpPr>
          <p:nvPr>
            <p:ph type="title" hasCustomPrompt="1"/>
          </p:nvPr>
        </p:nvSpPr>
        <p:spPr>
          <a:xfrm>
            <a:off x="291865" y="715808"/>
            <a:ext cx="11613596" cy="55938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600" b="0" spc="-15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noProof="0" dirty="0"/>
              <a:t>Título de la diapositiva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0" hasCustomPrompt="1"/>
          </p:nvPr>
        </p:nvSpPr>
        <p:spPr>
          <a:xfrm>
            <a:off x="291866" y="1369486"/>
            <a:ext cx="11614384" cy="3609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Subtítulo de la diapositiva</a:t>
            </a:r>
          </a:p>
        </p:txBody>
      </p:sp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1A42CDCE-22F1-430F-8FEA-A47335056F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65" y="6308675"/>
            <a:ext cx="5809462" cy="36477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noProof="0" dirty="0"/>
              <a:t>Fuente y/o notas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D3CD0703-B726-4601-A460-3C1A4B1D8A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014747" y="2231975"/>
            <a:ext cx="8162507" cy="40513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7429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2pPr>
            <a:lvl3pPr marL="12001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3pPr>
            <a:lvl4pPr marL="16573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Texto de párrafo o viñetas en tamaño mínimo de 18 puntos azul oscuro.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C5592FF0-D4BF-4ADA-9C5E-7E707CF0AD6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3D1D45-84BF-4109-A344-194FC60A25E6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4EFE42-DCDC-492C-86CB-FA9BEE632ECC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F1441F1-AD28-4B9E-A31E-39B2C73EE0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98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- Solo Texto - Viñeta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50A1336-DDDF-45BC-9071-8C1F88754F0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705841" y="2002428"/>
            <a:ext cx="8780318" cy="204669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285750" indent="-285750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800100" indent="-342900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Wingdings" panose="05000000000000000000" pitchFamily="2" charset="2"/>
              <a:buChar char="ü"/>
              <a:defRPr sz="1800"/>
            </a:lvl2pPr>
            <a:lvl3pPr marL="1257300" indent="-342900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Courier New" panose="02070309020205020404" pitchFamily="49" charset="0"/>
              <a:buChar char="o"/>
              <a:defRPr sz="1800"/>
            </a:lvl3pPr>
            <a:lvl4pPr marL="1657350" indent="-285750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800"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Viñetas en tamaño mínimo de 18 puntos azul oscuro.</a:t>
            </a:r>
          </a:p>
          <a:p>
            <a:pPr lvl="0"/>
            <a:r>
              <a:rPr lang="es-CO" noProof="0" dirty="0"/>
              <a:t>Sed ultrices urna vitae </a:t>
            </a:r>
            <a:r>
              <a:rPr lang="es-CO" noProof="0" dirty="0" err="1"/>
              <a:t>est</a:t>
            </a:r>
            <a:r>
              <a:rPr lang="es-CO" noProof="0" dirty="0"/>
              <a:t> </a:t>
            </a:r>
            <a:r>
              <a:rPr lang="es-CO" noProof="0" dirty="0" err="1"/>
              <a:t>feugiat</a:t>
            </a:r>
            <a:r>
              <a:rPr lang="es-CO" noProof="0" dirty="0"/>
              <a:t> </a:t>
            </a:r>
            <a:r>
              <a:rPr lang="es-CO" noProof="0" dirty="0" err="1"/>
              <a:t>convallis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Duis</a:t>
            </a:r>
            <a:r>
              <a:rPr lang="es-CO" noProof="0" dirty="0"/>
              <a:t> </a:t>
            </a:r>
            <a:r>
              <a:rPr lang="es-CO" noProof="0" dirty="0" err="1"/>
              <a:t>mollis</a:t>
            </a:r>
            <a:r>
              <a:rPr lang="es-CO" noProof="0" dirty="0"/>
              <a:t> urna ut mi </a:t>
            </a:r>
            <a:r>
              <a:rPr lang="es-CO" noProof="0" dirty="0" err="1"/>
              <a:t>porttitor</a:t>
            </a:r>
            <a:r>
              <a:rPr lang="es-CO" noProof="0" dirty="0"/>
              <a:t> </a:t>
            </a:r>
            <a:r>
              <a:rPr lang="es-CO" noProof="0" dirty="0" err="1"/>
              <a:t>auctor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Quisque</a:t>
            </a:r>
            <a:r>
              <a:rPr lang="es-CO" noProof="0" dirty="0"/>
              <a:t> </a:t>
            </a:r>
            <a:r>
              <a:rPr lang="es-CO" noProof="0" dirty="0" err="1"/>
              <a:t>consectetur</a:t>
            </a:r>
            <a:r>
              <a:rPr lang="es-CO" noProof="0" dirty="0"/>
              <a:t> </a:t>
            </a:r>
            <a:r>
              <a:rPr lang="es-CO" noProof="0" dirty="0" err="1"/>
              <a:t>ligula</a:t>
            </a:r>
            <a:r>
              <a:rPr lang="es-CO" noProof="0" dirty="0"/>
              <a:t> </a:t>
            </a:r>
            <a:r>
              <a:rPr lang="es-CO" noProof="0" dirty="0" err="1"/>
              <a:t>dictum</a:t>
            </a:r>
            <a:r>
              <a:rPr lang="es-CO" noProof="0" dirty="0"/>
              <a:t> ex </a:t>
            </a:r>
            <a:r>
              <a:rPr lang="es-CO" noProof="0" dirty="0" err="1"/>
              <a:t>blandit</a:t>
            </a:r>
            <a:r>
              <a:rPr lang="es-CO" noProof="0" dirty="0"/>
              <a:t>, </a:t>
            </a:r>
            <a:r>
              <a:rPr lang="es-CO" noProof="0" dirty="0" err="1"/>
              <a:t>nec</a:t>
            </a:r>
            <a:r>
              <a:rPr lang="es-CO" noProof="0" dirty="0"/>
              <a:t> </a:t>
            </a:r>
            <a:r>
              <a:rPr lang="es-CO" noProof="0" dirty="0" err="1"/>
              <a:t>accumsan</a:t>
            </a:r>
            <a:r>
              <a:rPr lang="es-CO" noProof="0" dirty="0"/>
              <a:t> mi </a:t>
            </a:r>
            <a:r>
              <a:rPr lang="es-CO" noProof="0" dirty="0" err="1"/>
              <a:t>suscipit</a:t>
            </a:r>
            <a:r>
              <a:rPr lang="es-CO" noProof="0" dirty="0"/>
              <a:t>.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7EFC7B2B-B407-46C4-B4AE-2BF2121515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05841" y="4144659"/>
            <a:ext cx="8780318" cy="204669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342900" indent="-342900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+mj-lt"/>
              <a:buAutoNum type="arabicPeriod"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800100" indent="-342900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+mj-lt"/>
              <a:buAutoNum type="alphaUcPeriod"/>
              <a:defRPr sz="1800"/>
            </a:lvl2pPr>
            <a:lvl3pPr marL="1257300" indent="-342900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+mj-lt"/>
              <a:buAutoNum type="romanUcPeriod"/>
              <a:defRPr sz="1800"/>
            </a:lvl3pPr>
            <a:lvl4pPr marL="1714500" indent="-342900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+mj-lt"/>
              <a:buAutoNum type="romanLcPeriod"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Viñetas en tamaño mínimo de 18 puntos azul oscuro.</a:t>
            </a:r>
          </a:p>
          <a:p>
            <a:pPr lvl="0"/>
            <a:r>
              <a:rPr lang="es-CO" noProof="0" dirty="0" err="1"/>
              <a:t>Suspendisse</a:t>
            </a:r>
            <a:r>
              <a:rPr lang="es-CO" noProof="0" dirty="0"/>
              <a:t> </a:t>
            </a:r>
            <a:r>
              <a:rPr lang="es-CO" noProof="0" dirty="0" err="1"/>
              <a:t>laoreet</a:t>
            </a:r>
            <a:r>
              <a:rPr lang="es-CO" noProof="0" dirty="0"/>
              <a:t> </a:t>
            </a:r>
            <a:r>
              <a:rPr lang="es-CO" noProof="0" dirty="0" err="1"/>
              <a:t>est</a:t>
            </a:r>
            <a:r>
              <a:rPr lang="es-CO" noProof="0" dirty="0"/>
              <a:t> </a:t>
            </a:r>
            <a:r>
              <a:rPr lang="es-CO" noProof="0" dirty="0" err="1"/>
              <a:t>vel</a:t>
            </a:r>
            <a:r>
              <a:rPr lang="es-CO" noProof="0" dirty="0"/>
              <a:t> </a:t>
            </a:r>
            <a:r>
              <a:rPr lang="es-CO" noProof="0" dirty="0" err="1"/>
              <a:t>felis</a:t>
            </a:r>
            <a:r>
              <a:rPr lang="es-CO" noProof="0" dirty="0"/>
              <a:t> </a:t>
            </a:r>
            <a:r>
              <a:rPr lang="es-CO" noProof="0" dirty="0" err="1"/>
              <a:t>lobortis</a:t>
            </a:r>
            <a:r>
              <a:rPr lang="es-CO" noProof="0" dirty="0"/>
              <a:t> </a:t>
            </a:r>
            <a:r>
              <a:rPr lang="es-CO" noProof="0" dirty="0" err="1"/>
              <a:t>posuere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Donec</a:t>
            </a:r>
            <a:r>
              <a:rPr lang="es-CO" noProof="0" dirty="0"/>
              <a:t> in </a:t>
            </a:r>
            <a:r>
              <a:rPr lang="es-CO" noProof="0" dirty="0" err="1"/>
              <a:t>enim</a:t>
            </a:r>
            <a:r>
              <a:rPr lang="es-CO" noProof="0" dirty="0"/>
              <a:t> </a:t>
            </a:r>
            <a:r>
              <a:rPr lang="es-CO" noProof="0" dirty="0" err="1"/>
              <a:t>varius</a:t>
            </a:r>
            <a:r>
              <a:rPr lang="es-CO" noProof="0" dirty="0"/>
              <a:t> </a:t>
            </a:r>
            <a:r>
              <a:rPr lang="es-CO" noProof="0" dirty="0" err="1"/>
              <a:t>purus</a:t>
            </a:r>
            <a:r>
              <a:rPr lang="es-CO" noProof="0" dirty="0"/>
              <a:t> </a:t>
            </a:r>
            <a:r>
              <a:rPr lang="es-CO" noProof="0" dirty="0" err="1"/>
              <a:t>aliquet</a:t>
            </a:r>
            <a:r>
              <a:rPr lang="es-CO" noProof="0" dirty="0"/>
              <a:t> </a:t>
            </a:r>
            <a:r>
              <a:rPr lang="es-CO" noProof="0" dirty="0" err="1"/>
              <a:t>mollis</a:t>
            </a:r>
            <a:r>
              <a:rPr lang="es-CO" noProof="0" dirty="0"/>
              <a:t> non ac </a:t>
            </a:r>
            <a:r>
              <a:rPr lang="es-CO" noProof="0" dirty="0" err="1"/>
              <a:t>nulla</a:t>
            </a:r>
            <a:r>
              <a:rPr lang="es-CO" noProof="0" dirty="0"/>
              <a:t>.</a:t>
            </a:r>
          </a:p>
          <a:p>
            <a:pPr lvl="0"/>
            <a:r>
              <a:rPr lang="es-CO" noProof="0" dirty="0" err="1"/>
              <a:t>Mauris</a:t>
            </a:r>
            <a:r>
              <a:rPr lang="es-CO" noProof="0" dirty="0"/>
              <a:t> id </a:t>
            </a:r>
            <a:r>
              <a:rPr lang="es-CO" noProof="0" dirty="0" err="1"/>
              <a:t>ipsum</a:t>
            </a:r>
            <a:r>
              <a:rPr lang="es-CO" noProof="0" dirty="0"/>
              <a:t> sed </a:t>
            </a:r>
            <a:r>
              <a:rPr lang="es-CO" noProof="0" dirty="0" err="1"/>
              <a:t>erat</a:t>
            </a:r>
            <a:r>
              <a:rPr lang="es-CO" noProof="0" dirty="0"/>
              <a:t> </a:t>
            </a:r>
            <a:r>
              <a:rPr lang="es-CO" noProof="0" dirty="0" err="1"/>
              <a:t>scelerisque</a:t>
            </a:r>
            <a:r>
              <a:rPr lang="es-CO" noProof="0" dirty="0"/>
              <a:t> </a:t>
            </a:r>
            <a:r>
              <a:rPr lang="es-CO" noProof="0" dirty="0" err="1"/>
              <a:t>gravida</a:t>
            </a:r>
            <a:r>
              <a:rPr lang="es-CO" noProof="0" dirty="0"/>
              <a:t>.</a:t>
            </a:r>
          </a:p>
        </p:txBody>
      </p:sp>
      <p:sp>
        <p:nvSpPr>
          <p:cNvPr id="18" name="Title 14">
            <a:extLst>
              <a:ext uri="{FF2B5EF4-FFF2-40B4-BE49-F238E27FC236}">
                <a16:creationId xmlns:a16="http://schemas.microsoft.com/office/drawing/2014/main" id="{FDF2018D-E4BC-43DF-AF14-F896E755AD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65" y="715808"/>
            <a:ext cx="11613596" cy="55938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600" b="0" spc="-15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noProof="0" dirty="0"/>
              <a:t>Título de la diapositiva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6E8C4D1D-4B56-410E-8E1A-DF17AAAE9D2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1866" y="1369486"/>
            <a:ext cx="11614384" cy="3609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Subtítulo de la diapositiva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0FEF4AB-7FCF-4C74-85F1-18BEDF121B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65" y="6308675"/>
            <a:ext cx="5809462" cy="36477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noProof="0" dirty="0"/>
              <a:t>Fuente y/o notas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78632D96-7E0C-45DA-A2E5-1C0997C551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532B37E-C401-4675-8EF2-F17727F1485E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D25389-4E3D-4A87-B466-53583C7CF713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F555346A-4BD8-499D-8167-013C61183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53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ido - Cifra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4">
            <a:extLst>
              <a:ext uri="{FF2B5EF4-FFF2-40B4-BE49-F238E27FC236}">
                <a16:creationId xmlns:a16="http://schemas.microsoft.com/office/drawing/2014/main" id="{FDF2018D-E4BC-43DF-AF14-F896E755AD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1865" y="715808"/>
            <a:ext cx="11613596" cy="559387"/>
          </a:xfrm>
          <a:prstGeom prst="rect">
            <a:avLst/>
          </a:prstGeom>
        </p:spPr>
        <p:txBody>
          <a:bodyPr anchor="t">
            <a:noAutofit/>
          </a:bodyPr>
          <a:lstStyle>
            <a:lvl1pPr>
              <a:lnSpc>
                <a:spcPct val="90000"/>
              </a:lnSpc>
              <a:defRPr sz="3600" b="0" spc="-15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r>
              <a:rPr lang="es-CO" noProof="0" dirty="0"/>
              <a:t>Título de la diapositiva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6E8C4D1D-4B56-410E-8E1A-DF17AAAE9D2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1866" y="1369486"/>
            <a:ext cx="11614384" cy="36093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000" b="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Subtítulo de la diapositiva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50FEF4AB-7FCF-4C74-85F1-18BEDF121B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65" y="6308675"/>
            <a:ext cx="5809462" cy="36477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tx1"/>
                </a:solidFill>
                <a:latin typeface="Work Sans" panose="00000500000000000000" pitchFamily="2" charset="0"/>
              </a:defRPr>
            </a:lvl1pPr>
          </a:lstStyle>
          <a:p>
            <a:pPr lvl="0"/>
            <a:r>
              <a:rPr lang="es-CO" noProof="0" dirty="0"/>
              <a:t>Fuente y/o notas</a:t>
            </a:r>
          </a:p>
        </p:txBody>
      </p:sp>
      <p:sp>
        <p:nvSpPr>
          <p:cNvPr id="21" name="Text Placeholder 10">
            <a:extLst>
              <a:ext uri="{FF2B5EF4-FFF2-40B4-BE49-F238E27FC236}">
                <a16:creationId xmlns:a16="http://schemas.microsoft.com/office/drawing/2014/main" id="{78632D96-7E0C-45DA-A2E5-1C0997C551F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3075" y="234950"/>
            <a:ext cx="10709275" cy="2794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10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s-CO" noProof="0" dirty="0"/>
              <a:t>Nombre de la presentación		DNP - Departamento Nacional de Planeación		Tema o Sección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532B37E-C401-4675-8EF2-F17727F1485E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769010-55E4-477F-A005-7EFB5D5D8EA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09955" y="2909639"/>
            <a:ext cx="3414395" cy="1167061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buNone/>
              <a:defRPr sz="7200" spc="-300">
                <a:latin typeface="+mn-lt"/>
              </a:defRPr>
            </a:lvl1pPr>
            <a:lvl2pPr marL="457200" indent="0" algn="ctr">
              <a:lnSpc>
                <a:spcPct val="100000"/>
              </a:lnSpc>
              <a:buNone/>
              <a:defRPr sz="1800">
                <a:latin typeface="+mn-lt"/>
              </a:defRPr>
            </a:lvl2pPr>
            <a:lvl3pPr marL="914400" indent="0" algn="ctr">
              <a:lnSpc>
                <a:spcPct val="100000"/>
              </a:lnSpc>
              <a:buNone/>
              <a:defRPr sz="1800">
                <a:latin typeface="+mn-lt"/>
              </a:defRPr>
            </a:lvl3pPr>
            <a:lvl4pPr marL="1371600" indent="0" algn="ctr">
              <a:lnSpc>
                <a:spcPct val="100000"/>
              </a:lnSpc>
              <a:buNone/>
              <a:defRPr sz="1800">
                <a:latin typeface="+mn-lt"/>
              </a:defRPr>
            </a:lvl4pPr>
            <a:lvl5pPr marL="1828800" indent="0" algn="ctr">
              <a:lnSpc>
                <a:spcPct val="100000"/>
              </a:lnSpc>
              <a:buNone/>
              <a:defRPr sz="1800">
                <a:latin typeface="+mn-lt"/>
              </a:defRPr>
            </a:lvl5pPr>
          </a:lstStyle>
          <a:p>
            <a:pPr lvl="0"/>
            <a:r>
              <a:rPr lang="es-CO" dirty="0"/>
              <a:t>25%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13931EF-E2C3-4293-BC1E-2623B8EF9B1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09955" y="4076700"/>
            <a:ext cx="3414395" cy="121920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7429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2pPr>
            <a:lvl3pPr marL="12001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3pPr>
            <a:lvl4pPr marL="16573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Texto de párrafo en tamaño mínimo de 18 puntos azul oscuro.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119F76B5-91FD-4A96-936E-E596C4C3702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53257" y="2909639"/>
            <a:ext cx="3414395" cy="1167061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buNone/>
              <a:defRPr sz="7200" spc="-300">
                <a:latin typeface="+mn-lt"/>
              </a:defRPr>
            </a:lvl1pPr>
            <a:lvl2pPr marL="457200" indent="0" algn="ctr">
              <a:lnSpc>
                <a:spcPct val="100000"/>
              </a:lnSpc>
              <a:buNone/>
              <a:defRPr sz="1800">
                <a:latin typeface="+mn-lt"/>
              </a:defRPr>
            </a:lvl2pPr>
            <a:lvl3pPr marL="914400" indent="0" algn="ctr">
              <a:lnSpc>
                <a:spcPct val="100000"/>
              </a:lnSpc>
              <a:buNone/>
              <a:defRPr sz="1800">
                <a:latin typeface="+mn-lt"/>
              </a:defRPr>
            </a:lvl3pPr>
            <a:lvl4pPr marL="1371600" indent="0" algn="ctr">
              <a:lnSpc>
                <a:spcPct val="100000"/>
              </a:lnSpc>
              <a:buNone/>
              <a:defRPr sz="1800">
                <a:latin typeface="+mn-lt"/>
              </a:defRPr>
            </a:lvl4pPr>
            <a:lvl5pPr marL="1828800" indent="0" algn="ctr">
              <a:lnSpc>
                <a:spcPct val="100000"/>
              </a:lnSpc>
              <a:buNone/>
              <a:defRPr sz="1800">
                <a:latin typeface="+mn-lt"/>
              </a:defRPr>
            </a:lvl5pPr>
          </a:lstStyle>
          <a:p>
            <a:pPr lvl="0"/>
            <a:r>
              <a:rPr lang="es-CO" dirty="0"/>
              <a:t>80%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07EC16C1-06BA-415E-8CFF-DA1F7B9A023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53257" y="4076700"/>
            <a:ext cx="3414395" cy="121920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7429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2pPr>
            <a:lvl3pPr marL="12001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3pPr>
            <a:lvl4pPr marL="16573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Texto de párrafo en tamaño mínimo de 18 puntos azul oscuro.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B0F486D0-21D1-4D5D-A5DA-74BDABCEE36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996559" y="2909639"/>
            <a:ext cx="3414395" cy="1167061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100000"/>
              </a:lnSpc>
              <a:buNone/>
              <a:defRPr sz="7200" spc="-300">
                <a:latin typeface="+mn-lt"/>
              </a:defRPr>
            </a:lvl1pPr>
            <a:lvl2pPr marL="457200" indent="0" algn="ctr">
              <a:lnSpc>
                <a:spcPct val="100000"/>
              </a:lnSpc>
              <a:buNone/>
              <a:defRPr sz="1800">
                <a:latin typeface="+mn-lt"/>
              </a:defRPr>
            </a:lvl2pPr>
            <a:lvl3pPr marL="914400" indent="0" algn="ctr">
              <a:lnSpc>
                <a:spcPct val="100000"/>
              </a:lnSpc>
              <a:buNone/>
              <a:defRPr sz="1800">
                <a:latin typeface="+mn-lt"/>
              </a:defRPr>
            </a:lvl3pPr>
            <a:lvl4pPr marL="1371600" indent="0" algn="ctr">
              <a:lnSpc>
                <a:spcPct val="100000"/>
              </a:lnSpc>
              <a:buNone/>
              <a:defRPr sz="1800">
                <a:latin typeface="+mn-lt"/>
              </a:defRPr>
            </a:lvl4pPr>
            <a:lvl5pPr marL="1828800" indent="0" algn="ctr">
              <a:lnSpc>
                <a:spcPct val="100000"/>
              </a:lnSpc>
              <a:buNone/>
              <a:defRPr sz="1800">
                <a:latin typeface="+mn-lt"/>
              </a:defRPr>
            </a:lvl5pPr>
          </a:lstStyle>
          <a:p>
            <a:pPr lvl="0"/>
            <a:r>
              <a:rPr lang="es-CO" dirty="0"/>
              <a:t>100%</a:t>
            </a:r>
          </a:p>
        </p:txBody>
      </p:sp>
      <p:sp>
        <p:nvSpPr>
          <p:cNvPr id="17" name="Text Placeholder 4">
            <a:extLst>
              <a:ext uri="{FF2B5EF4-FFF2-40B4-BE49-F238E27FC236}">
                <a16:creationId xmlns:a16="http://schemas.microsoft.com/office/drawing/2014/main" id="{DC51A729-02BF-40B4-9523-96D4A357A44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96559" y="4076700"/>
            <a:ext cx="3414395" cy="1219201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anose="020B0604020202020204" pitchFamily="34" charset="0"/>
              <a:buNone/>
              <a:defRPr sz="1800">
                <a:solidFill>
                  <a:schemeClr val="tx1"/>
                </a:solidFill>
                <a:latin typeface="Work Sans" panose="00000500000000000000" pitchFamily="2" charset="0"/>
              </a:defRPr>
            </a:lvl1pPr>
            <a:lvl2pPr marL="7429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2pPr>
            <a:lvl3pPr marL="12001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3pPr>
            <a:lvl4pPr marL="1657350" indent="-285750">
              <a:buClr>
                <a:schemeClr val="tx2"/>
              </a:buClr>
              <a:buFont typeface="Arial" panose="020B0604020202020204" pitchFamily="34" charset="0"/>
              <a:buChar char="•"/>
              <a:defRPr sz="1800"/>
            </a:lvl4pPr>
            <a:lvl5pPr marL="1828800" indent="0">
              <a:buNone/>
              <a:defRPr/>
            </a:lvl5pPr>
          </a:lstStyle>
          <a:p>
            <a:pPr lvl="0"/>
            <a:r>
              <a:rPr lang="es-CO" noProof="0" dirty="0"/>
              <a:t>Texto de párrafo en tamaño mínimo de 18 puntos azul oscuro.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EDB1FF-75F3-480B-92EC-1C89BF1874CF}"/>
              </a:ext>
            </a:extLst>
          </p:cNvPr>
          <p:cNvSpPr txBox="1"/>
          <p:nvPr/>
        </p:nvSpPr>
        <p:spPr>
          <a:xfrm>
            <a:off x="11617325" y="266928"/>
            <a:ext cx="361950" cy="21544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fld id="{75C7898C-BA7D-4DD1-B648-10E044C0935B}" type="slidenum">
              <a:rPr lang="es-CO" sz="800" smtClean="0">
                <a:solidFill>
                  <a:schemeClr val="tx1"/>
                </a:solidFill>
              </a:rPr>
              <a:pPr algn="ctr">
                <a:spcBef>
                  <a:spcPts val="600"/>
                </a:spcBef>
              </a:pPr>
              <a:t>‹Nº›</a:t>
            </a:fld>
            <a:endParaRPr lang="es-CO" sz="800" dirty="0">
              <a:solidFill>
                <a:schemeClr val="tx1"/>
              </a:solidFill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C8337542-BC5F-48A3-828F-0842C32C2C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52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BB9300-272B-4A1B-897C-84226EF37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CO" noProof="0" dirty="0"/>
              <a:t>NO EDITAR LA PLANTILLA MAESTRA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7DC275-8304-4ECB-ABA5-C6B4B20EAE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s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0E3FCD-06E2-4183-9196-4D58C623A3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61C21-EA5C-4542-B0FF-93A6F57B09DF}" type="datetimeFigureOut">
              <a:rPr lang="es-CO" smtClean="0"/>
              <a:t>14/03/2019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36C343-93C7-4B14-AF15-8D3F1D3172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7D4B0-C5CA-42B6-BDC5-02170DE439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ED1BC1-4E7A-49AC-9932-5FB93800EC8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7378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70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704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s-CO" sz="4400" b="0" kern="1200" smtClean="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68038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A88DE7-9147-4CAC-8CA9-AC55C4A3A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596" y="375681"/>
            <a:ext cx="11660234" cy="559387"/>
          </a:xfrm>
        </p:spPr>
        <p:txBody>
          <a:bodyPr/>
          <a:lstStyle/>
          <a:p>
            <a:r>
              <a:rPr lang="es-CO" sz="3000" b="1" dirty="0"/>
              <a:t>A. </a:t>
            </a:r>
            <a:r>
              <a:rPr lang="es-CO" sz="3000" dirty="0"/>
              <a:t>Sectores comprometidos con la sostenibilidad y la mitigación del cambio climático</a:t>
            </a:r>
            <a:br>
              <a:rPr lang="es-CO" sz="3000" dirty="0">
                <a:solidFill>
                  <a:schemeClr val="tx1">
                    <a:lumMod val="75000"/>
                  </a:schemeClr>
                </a:solidFill>
              </a:rPr>
            </a:br>
            <a:endParaRPr lang="es-CO" sz="3000" dirty="0">
              <a:solidFill>
                <a:schemeClr val="tx1">
                  <a:lumMod val="75000"/>
                </a:schemeClr>
              </a:solidFill>
            </a:endParaRP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E980307-21CB-457B-AFA7-A483CEFC91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54488" y="138527"/>
            <a:ext cx="10709275" cy="279400"/>
          </a:xfrm>
        </p:spPr>
        <p:txBody>
          <a:bodyPr/>
          <a:lstStyle/>
          <a:p>
            <a:r>
              <a:rPr lang="es-CO" dirty="0"/>
              <a:t>Plan Nacional de Desarrollo 2018-2022.Pacto por la Sostenibilidad: producir conservando y conservar produciendo                              DNP – Departamento Nacional de Planeación</a:t>
            </a:r>
          </a:p>
          <a:p>
            <a:endParaRPr lang="es-CO" dirty="0"/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E7795015-4098-499B-8A1B-8715327D8F4A}"/>
              </a:ext>
            </a:extLst>
          </p:cNvPr>
          <p:cNvSpPr txBox="1">
            <a:spLocks/>
          </p:cNvSpPr>
          <p:nvPr/>
        </p:nvSpPr>
        <p:spPr>
          <a:xfrm>
            <a:off x="6162219" y="1657820"/>
            <a:ext cx="5419866" cy="802820"/>
          </a:xfrm>
          <a:prstGeom prst="rect">
            <a:avLst/>
          </a:prstGeom>
          <a:solidFill>
            <a:srgbClr val="3366CC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Mejoramiento de la calidad del aire, del agua y del suelo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48F92BC-8929-4433-BD98-9E307E8D03DB}"/>
              </a:ext>
            </a:extLst>
          </p:cNvPr>
          <p:cNvSpPr txBox="1">
            <a:spLocks/>
          </p:cNvSpPr>
          <p:nvPr/>
        </p:nvSpPr>
        <p:spPr>
          <a:xfrm>
            <a:off x="336235" y="1657819"/>
            <a:ext cx="5419867" cy="802821"/>
          </a:xfrm>
          <a:prstGeom prst="rect">
            <a:avLst/>
          </a:prstGeom>
          <a:solidFill>
            <a:srgbClr val="069169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Actividades productivas comprometidas con la sostenibilidad y la mitigación del cambio climático</a:t>
            </a:r>
          </a:p>
        </p:txBody>
      </p:sp>
      <p:sp>
        <p:nvSpPr>
          <p:cNvPr id="22" name="Text Placeholder 7">
            <a:extLst>
              <a:ext uri="{FF2B5EF4-FFF2-40B4-BE49-F238E27FC236}">
                <a16:creationId xmlns:a16="http://schemas.microsoft.com/office/drawing/2014/main" id="{2AE11F41-67A6-49DD-A179-83C432866200}"/>
              </a:ext>
            </a:extLst>
          </p:cNvPr>
          <p:cNvSpPr txBox="1">
            <a:spLocks/>
          </p:cNvSpPr>
          <p:nvPr/>
        </p:nvSpPr>
        <p:spPr>
          <a:xfrm>
            <a:off x="352437" y="2393559"/>
            <a:ext cx="5419865" cy="44644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85750" indent="-28575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anose="00000500000000000000" pitchFamily="2" charset="0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916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CO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ork Sans" panose="00000500000000000000" pitchFamily="2" charset="0"/>
              <a:ea typeface="+mn-ea"/>
              <a:cs typeface="+mn-cs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D4A80437-3265-4B19-AB0F-DF61C4EF4BE1}"/>
              </a:ext>
            </a:extLst>
          </p:cNvPr>
          <p:cNvSpPr txBox="1">
            <a:spLocks/>
          </p:cNvSpPr>
          <p:nvPr/>
        </p:nvSpPr>
        <p:spPr>
          <a:xfrm>
            <a:off x="6162219" y="2599513"/>
            <a:ext cx="5419866" cy="761770"/>
          </a:xfrm>
          <a:prstGeom prst="rect">
            <a:avLst/>
          </a:prstGeom>
          <a:solidFill>
            <a:srgbClr val="8400A4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Financiamiento, instrumentos económicos y mercados para la sostenibilidad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72E888E8-A3B4-41ED-9A71-5BFA74944612}"/>
              </a:ext>
            </a:extLst>
          </p:cNvPr>
          <p:cNvSpPr txBox="1">
            <a:spLocks/>
          </p:cNvSpPr>
          <p:nvPr/>
        </p:nvSpPr>
        <p:spPr>
          <a:xfrm>
            <a:off x="336234" y="2599513"/>
            <a:ext cx="5419866" cy="761769"/>
          </a:xfrm>
          <a:prstGeom prst="rect">
            <a:avLst/>
          </a:prstGeom>
          <a:solidFill>
            <a:srgbClr val="FF0000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Economía circular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E3FFA32-21E8-4DF1-AED5-A73A489EF19D}"/>
              </a:ext>
            </a:extLst>
          </p:cNvPr>
          <p:cNvSpPr txBox="1">
            <a:spLocks/>
          </p:cNvSpPr>
          <p:nvPr/>
        </p:nvSpPr>
        <p:spPr>
          <a:xfrm>
            <a:off x="336234" y="5025727"/>
            <a:ext cx="11613596" cy="5593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CO" sz="3600" b="0" kern="1200" spc="-150">
                <a:solidFill>
                  <a:schemeClr val="tx1"/>
                </a:solidFill>
                <a:latin typeface="Work Sans" panose="00000500000000000000" pitchFamily="2" charset="0"/>
                <a:ea typeface="+mj-ea"/>
                <a:cs typeface="+mj-cs"/>
              </a:defRPr>
            </a:lvl1pPr>
          </a:lstStyle>
          <a:p>
            <a:r>
              <a:rPr lang="es-ES" sz="3200" dirty="0"/>
              <a:t>Metas</a:t>
            </a:r>
          </a:p>
        </p:txBody>
      </p: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36819B05-7DFC-47ED-9F6A-FB196D2B13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399012"/>
              </p:ext>
            </p:extLst>
          </p:nvPr>
        </p:nvGraphicFramePr>
        <p:xfrm>
          <a:off x="1733390" y="4125085"/>
          <a:ext cx="8857658" cy="2111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01846">
                  <a:extLst>
                    <a:ext uri="{9D8B030D-6E8A-4147-A177-3AD203B41FA5}">
                      <a16:colId xmlns:a16="http://schemas.microsoft.com/office/drawing/2014/main" val="1535094900"/>
                    </a:ext>
                  </a:extLst>
                </a:gridCol>
                <a:gridCol w="1406105">
                  <a:extLst>
                    <a:ext uri="{9D8B030D-6E8A-4147-A177-3AD203B41FA5}">
                      <a16:colId xmlns:a16="http://schemas.microsoft.com/office/drawing/2014/main" val="2270450290"/>
                    </a:ext>
                  </a:extLst>
                </a:gridCol>
                <a:gridCol w="1549707">
                  <a:extLst>
                    <a:ext uri="{9D8B030D-6E8A-4147-A177-3AD203B41FA5}">
                      <a16:colId xmlns:a16="http://schemas.microsoft.com/office/drawing/2014/main" val="3481236392"/>
                    </a:ext>
                  </a:extLst>
                </a:gridCol>
              </a:tblGrid>
              <a:tr h="599714">
                <a:tc>
                  <a:txBody>
                    <a:bodyPr/>
                    <a:lstStyle/>
                    <a:p>
                      <a:pPr marL="0" indent="0" algn="ctr" rtl="0" fontAlgn="ctr">
                        <a:buFont typeface="+mj-lt"/>
                        <a:buNone/>
                      </a:pPr>
                      <a:r>
                        <a:rPr lang="es-E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Indicador</a:t>
                      </a:r>
                      <a:endParaRPr lang="es-ES" sz="1800" b="1" i="0" u="none" strike="noStrike" dirty="0">
                        <a:solidFill>
                          <a:schemeClr val="bg1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307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Línea base (2017)</a:t>
                      </a:r>
                      <a:endParaRPr lang="es-ES" sz="1800" b="1" i="0" u="none" strike="noStrike" dirty="0">
                        <a:solidFill>
                          <a:schemeClr val="bg1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307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Meta </a:t>
                      </a:r>
                    </a:p>
                    <a:p>
                      <a:pPr algn="ctr" rtl="0" fontAlgn="ctr"/>
                      <a:r>
                        <a:rPr lang="es-ES" sz="1800" u="none" strike="noStrike" dirty="0">
                          <a:solidFill>
                            <a:schemeClr val="bg1"/>
                          </a:solidFill>
                          <a:effectLst/>
                        </a:rPr>
                        <a:t>(2022)</a:t>
                      </a:r>
                      <a:endParaRPr lang="es-ES" sz="1800" b="1" i="0" u="none" strike="noStrike" dirty="0">
                        <a:solidFill>
                          <a:schemeClr val="bg1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30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5737480"/>
                  </a:ext>
                </a:extLst>
              </a:tr>
              <a:tr h="661393">
                <a:tc>
                  <a:txBody>
                    <a:bodyPr/>
                    <a:lstStyle/>
                    <a:p>
                      <a:pPr marL="0" indent="0" algn="l" rtl="0" fontAlgn="ctr">
                        <a:buClr>
                          <a:srgbClr val="000000"/>
                        </a:buClr>
                        <a:buSzPts val="1700"/>
                        <a:buFont typeface="+mj-lt"/>
                        <a:buNone/>
                      </a:pPr>
                      <a:r>
                        <a:rPr lang="es-CO" sz="16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Áreas con sistemas de producción ganadera bovina sostenible</a:t>
                      </a: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72.000 ha</a:t>
                      </a:r>
                      <a:endParaRPr lang="es-E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8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147.000 ha</a:t>
                      </a:r>
                      <a:endParaRPr lang="es-E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1410375"/>
                  </a:ext>
                </a:extLst>
              </a:tr>
              <a:tr h="850120">
                <a:tc>
                  <a:txBody>
                    <a:bodyPr/>
                    <a:lstStyle/>
                    <a:p>
                      <a:pPr marL="0" indent="0" algn="l" defTabSz="914400" rtl="0" eaLnBrk="1" fontAlgn="ctr" latinLnBrk="0" hangingPunct="1">
                        <a:buClr>
                          <a:srgbClr val="000000"/>
                        </a:buClr>
                        <a:buSzPts val="1700"/>
                        <a:buFont typeface="+mj-lt"/>
                        <a:buNone/>
                        <a:tabLst>
                          <a:tab pos="269875" algn="l"/>
                        </a:tabLst>
                      </a:pPr>
                      <a:r>
                        <a:rPr lang="es-CO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Reducción acumulada de las emisiones de Gases Efecto Invernadero, con respecto al escenario de referencia nacional*(T)</a:t>
                      </a:r>
                      <a:endParaRPr lang="es-CO" sz="16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Clr>
                          <a:srgbClr val="000000"/>
                        </a:buClr>
                        <a:buSzPts val="1700"/>
                        <a:buFont typeface="+mj-lt"/>
                        <a:buNone/>
                      </a:pPr>
                      <a:r>
                        <a:rPr lang="es-CO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 millones de tCO2eq</a:t>
                      </a:r>
                      <a:endParaRPr lang="es-E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Clr>
                          <a:srgbClr val="000000"/>
                        </a:buClr>
                        <a:buSzPts val="1700"/>
                        <a:buFont typeface="+mj-lt"/>
                        <a:buNone/>
                      </a:pPr>
                      <a:r>
                        <a:rPr lang="es-CO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 millones de tCO2eq</a:t>
                      </a:r>
                      <a:endParaRPr lang="es-ES" sz="16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46269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837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7E53B1-947D-4CCA-9733-986EC61B1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539" y="389263"/>
            <a:ext cx="11613596" cy="55938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s-CO" sz="3000" b="1" dirty="0"/>
              <a:t>B. </a:t>
            </a:r>
            <a:r>
              <a:rPr lang="es-CO" sz="3000" dirty="0"/>
              <a:t>Biodiversidad y riqueza natural: activos estratégicos de la Nación</a:t>
            </a:r>
            <a:br>
              <a:rPr lang="es-CO" sz="3200" dirty="0"/>
            </a:br>
            <a:endParaRPr lang="es-CO" sz="3200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87E0FA5-7069-48AE-83D0-8CC4001EE7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91865" y="249563"/>
            <a:ext cx="10709275" cy="279400"/>
          </a:xfrm>
        </p:spPr>
        <p:txBody>
          <a:bodyPr/>
          <a:lstStyle/>
          <a:p>
            <a:r>
              <a:rPr lang="es-CO" dirty="0"/>
              <a:t>Plan Nacional de Desarrollo 2018-2022.Pacto por la Sostenibilidad: producir conservando y conservar produciendo                              DNP – Departamento Nacional de Planeación</a:t>
            </a:r>
          </a:p>
          <a:p>
            <a:endParaRPr lang="es-CO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B1DDC66-E708-495A-A647-2176876D189D}"/>
              </a:ext>
            </a:extLst>
          </p:cNvPr>
          <p:cNvSpPr txBox="1">
            <a:spLocks/>
          </p:cNvSpPr>
          <p:nvPr/>
        </p:nvSpPr>
        <p:spPr>
          <a:xfrm>
            <a:off x="6214906" y="1572016"/>
            <a:ext cx="5588167" cy="802820"/>
          </a:xfrm>
          <a:prstGeom prst="rect">
            <a:avLst/>
          </a:prstGeom>
          <a:solidFill>
            <a:srgbClr val="3366CC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Intervenciones integrales en áreas ambientalmente estratégicas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A83AC26B-AA3E-43CE-BB23-C78B61D3BCD1}"/>
              </a:ext>
            </a:extLst>
          </p:cNvPr>
          <p:cNvSpPr txBox="1">
            <a:spLocks/>
          </p:cNvSpPr>
          <p:nvPr/>
        </p:nvSpPr>
        <p:spPr>
          <a:xfrm>
            <a:off x="6093337" y="2606054"/>
            <a:ext cx="5588168" cy="247236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85750" indent="-28575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anose="00000500000000000000" pitchFamily="2" charset="0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916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Política de Páramos</a:t>
            </a: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, reglamentación de la Ley 1930 y programa de ordenamiento productivo para </a:t>
            </a: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reconversión y sustitución de actividades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916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Política SINAP 2030 </a:t>
            </a:r>
            <a:r>
              <a:rPr kumimoji="0" lang="es-E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con enfoque de manejo efectivo de áreas del SPNN e intersectorialidad en la </a:t>
            </a: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gestión de áreas para el uso sostenible (DMI)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916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Mecanismos intersectoriales y acuerdos para intervenir ecosistemas </a:t>
            </a: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RAMSAR y Reservas de la Biosfera 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D77D051-1BA6-47D1-816C-6A188A9430E9}"/>
              </a:ext>
            </a:extLst>
          </p:cNvPr>
          <p:cNvSpPr txBox="1">
            <a:spLocks/>
          </p:cNvSpPr>
          <p:nvPr/>
        </p:nvSpPr>
        <p:spPr>
          <a:xfrm>
            <a:off x="388927" y="1572015"/>
            <a:ext cx="5504014" cy="802821"/>
          </a:xfrm>
          <a:prstGeom prst="rect">
            <a:avLst/>
          </a:prstGeom>
          <a:solidFill>
            <a:srgbClr val="069169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Control de la deforestación, prevención de la degradación y conservación de ecosistemas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55FBB2FD-A8E4-4F16-8E22-52C1CEB88E45}"/>
              </a:ext>
            </a:extLst>
          </p:cNvPr>
          <p:cNvSpPr txBox="1">
            <a:spLocks/>
          </p:cNvSpPr>
          <p:nvPr/>
        </p:nvSpPr>
        <p:spPr>
          <a:xfrm>
            <a:off x="304773" y="2606054"/>
            <a:ext cx="5588168" cy="400238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85750" indent="-28575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anose="00000500000000000000" pitchFamily="2" charset="0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Clr>
                <a:srgbClr val="069169"/>
              </a:buClr>
              <a:defRPr/>
            </a:pPr>
            <a:r>
              <a:rPr lang="es-CO" sz="1600" dirty="0"/>
              <a:t>Estrategia Nacional de Restauración, implementando portafolios regionales de restauración de manera articulada con mecanismos como los PSA, los negocios verdes y las inversiones obligatorias, y promoviendo la restauración productiva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916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Estrategia Nacional de </a:t>
            </a: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estabilización de la frontera agrícola​ </a:t>
            </a: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para reconversión, sustitución y regímenes de transición en zonas de conflicto en el uso del suelo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916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Plataformas colaborativas </a:t>
            </a: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para la gestión de las cuencas hidrográficas y estrategia nacional de </a:t>
            </a:r>
            <a:r>
              <a:rPr kumimoji="0" lang="es-CO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restauración</a:t>
            </a:r>
          </a:p>
          <a:p>
            <a:pPr algn="just">
              <a:buClr>
                <a:srgbClr val="069169"/>
              </a:buClr>
              <a:defRPr/>
            </a:pPr>
            <a:r>
              <a:rPr lang="es-ES" sz="1600" b="1" dirty="0"/>
              <a:t>Derechos de uso y propiedad de la tierra </a:t>
            </a:r>
            <a:r>
              <a:rPr lang="es-ES" sz="1600" dirty="0"/>
              <a:t>en reservas forestales, sujeto al régimen de uso. </a:t>
            </a:r>
            <a:endParaRPr kumimoji="0" lang="es-CO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ork Sans" panose="00000500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349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7D48D36-60A3-4418-B5BF-79B4D126302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8925" y="210370"/>
            <a:ext cx="10709275" cy="279400"/>
          </a:xfrm>
        </p:spPr>
        <p:txBody>
          <a:bodyPr/>
          <a:lstStyle/>
          <a:p>
            <a:r>
              <a:rPr lang="es-CO" dirty="0"/>
              <a:t>Plan Nacional de Desarrollo 2018-2022.Pacto por la Sostenibilidad: producir conservando y conservar produciendo                              DNP – Departamento Nacional de Planeación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B081F931-F7B0-4236-B99E-16F4F9476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8925" y="384289"/>
            <a:ext cx="11614150" cy="5588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s-CO" sz="3000" b="1" dirty="0"/>
              <a:t>B. </a:t>
            </a:r>
            <a:r>
              <a:rPr lang="es-CO" sz="3000" dirty="0"/>
              <a:t>Biodiversidad y riqueza natural: activos estratégicos de la Nación</a:t>
            </a:r>
            <a:br>
              <a:rPr lang="es-CO" sz="3200" dirty="0"/>
            </a:br>
            <a:endParaRPr lang="es-CO" sz="3200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2DAA983A-03FD-4F23-93D5-847D0DE37072}"/>
              </a:ext>
            </a:extLst>
          </p:cNvPr>
          <p:cNvSpPr txBox="1">
            <a:spLocks/>
          </p:cNvSpPr>
          <p:nvPr/>
        </p:nvSpPr>
        <p:spPr>
          <a:xfrm>
            <a:off x="6236429" y="1484565"/>
            <a:ext cx="5419866" cy="761770"/>
          </a:xfrm>
          <a:prstGeom prst="rect">
            <a:avLst/>
          </a:prstGeom>
          <a:solidFill>
            <a:srgbClr val="8400A4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18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Productos y servicios basados en la biodiversidad</a:t>
            </a:r>
          </a:p>
        </p:txBody>
      </p:sp>
      <p:sp>
        <p:nvSpPr>
          <p:cNvPr id="12" name="Text Placeholder 5">
            <a:extLst>
              <a:ext uri="{FF2B5EF4-FFF2-40B4-BE49-F238E27FC236}">
                <a16:creationId xmlns:a16="http://schemas.microsoft.com/office/drawing/2014/main" id="{EF8CFF74-8621-401A-9332-08B495F5BB0B}"/>
              </a:ext>
            </a:extLst>
          </p:cNvPr>
          <p:cNvSpPr txBox="1">
            <a:spLocks/>
          </p:cNvSpPr>
          <p:nvPr/>
        </p:nvSpPr>
        <p:spPr>
          <a:xfrm>
            <a:off x="6236429" y="2280552"/>
            <a:ext cx="5419865" cy="3869728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marL="285750" indent="-28575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anose="00000500000000000000" pitchFamily="2" charset="0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916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Ajustes normativos e institucionales para impulsar la </a:t>
            </a: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economía forestal, </a:t>
            </a: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empresas forestales sostenibles y programa de forestería comunitaria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916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Desarrollo empresarial de bioeconomía </a:t>
            </a: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y expediciones Bio con fines de bioprospección articuladas con el SINA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3366CC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Consolidación de </a:t>
            </a: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cadenas de valor de negocios verdes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916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Estrategia de turismo sostenible </a:t>
            </a: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priorizando territorios con atractivos naturales, áreas protegidas y áreas ambientalmente estratégicas</a:t>
            </a:r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5914D45-7B69-4D60-A437-F139E1D10AE4}"/>
              </a:ext>
            </a:extLst>
          </p:cNvPr>
          <p:cNvSpPr txBox="1">
            <a:spLocks/>
          </p:cNvSpPr>
          <p:nvPr/>
        </p:nvSpPr>
        <p:spPr>
          <a:xfrm>
            <a:off x="410446" y="1484564"/>
            <a:ext cx="5419866" cy="761769"/>
          </a:xfrm>
          <a:prstGeom prst="rect">
            <a:avLst/>
          </a:prstGeom>
          <a:solidFill>
            <a:srgbClr val="E20000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Incentivos a la conservación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ECE265EF-E2C4-4538-A919-4A5B5C5DA19B}"/>
              </a:ext>
            </a:extLst>
          </p:cNvPr>
          <p:cNvSpPr txBox="1">
            <a:spLocks/>
          </p:cNvSpPr>
          <p:nvPr/>
        </p:nvSpPr>
        <p:spPr>
          <a:xfrm>
            <a:off x="410446" y="2472622"/>
            <a:ext cx="5419865" cy="220376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285750" indent="-28575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Work Sans" panose="00000500000000000000" pitchFamily="2" charset="0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ü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Courier New" panose="02070309020205020404" pitchFamily="49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916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Diseño de </a:t>
            </a: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esquemas de compensación e incentivos </a:t>
            </a: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a municipios que conserven áreas protegidas nacionales y regionales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69169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Programa Nacional de </a:t>
            </a: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Pago por Servicios Ambientales </a:t>
            </a:r>
            <a:r>
              <a:rPr kumimoji="0" lang="es-CO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anose="00000500000000000000" pitchFamily="2" charset="0"/>
                <a:ea typeface="+mn-ea"/>
                <a:cs typeface="+mn-cs"/>
              </a:rPr>
              <a:t>con énfasis en asistencia técnica en formulación e implementación de proyectos</a:t>
            </a:r>
          </a:p>
        </p:txBody>
      </p:sp>
    </p:spTree>
    <p:extLst>
      <p:ext uri="{BB962C8B-B14F-4D97-AF65-F5344CB8AC3E}">
        <p14:creationId xmlns:p14="http://schemas.microsoft.com/office/powerpoint/2010/main" val="360054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E7DC23-2CBC-492A-B472-E80C5B5FA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202" y="585362"/>
            <a:ext cx="11613596" cy="559387"/>
          </a:xfrm>
        </p:spPr>
        <p:txBody>
          <a:bodyPr/>
          <a:lstStyle/>
          <a:p>
            <a:r>
              <a:rPr lang="es-CO" sz="3200" b="1" dirty="0"/>
              <a:t>B</a:t>
            </a:r>
            <a:r>
              <a:rPr lang="es-CO" sz="3200" dirty="0"/>
              <a:t>. Metas</a:t>
            </a:r>
          </a:p>
        </p:txBody>
      </p:sp>
      <p:sp>
        <p:nvSpPr>
          <p:cNvPr id="6" name="Marcador de texto 4">
            <a:extLst>
              <a:ext uri="{FF2B5EF4-FFF2-40B4-BE49-F238E27FC236}">
                <a16:creationId xmlns:a16="http://schemas.microsoft.com/office/drawing/2014/main" id="{8B6493E3-2DA0-438B-B139-49BD75842E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3075" y="234950"/>
            <a:ext cx="10709275" cy="279400"/>
          </a:xfrm>
        </p:spPr>
        <p:txBody>
          <a:bodyPr/>
          <a:lstStyle/>
          <a:p>
            <a:r>
              <a:rPr lang="es-CO" dirty="0"/>
              <a:t>Plan Nacional de Desarrollo 2018-2022.Pacto por la Sostenibilidad: producir conservando y conservar produciendo                              DNP – Departamento Nacional de Planeación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59D65E71-4067-4C2A-B0FE-5C00BDFC8A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1087310"/>
              </p:ext>
            </p:extLst>
          </p:nvPr>
        </p:nvGraphicFramePr>
        <p:xfrm>
          <a:off x="289202" y="1285409"/>
          <a:ext cx="11397583" cy="39571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3032">
                  <a:extLst>
                    <a:ext uri="{9D8B030D-6E8A-4147-A177-3AD203B41FA5}">
                      <a16:colId xmlns:a16="http://schemas.microsoft.com/office/drawing/2014/main" val="1535094900"/>
                    </a:ext>
                  </a:extLst>
                </a:gridCol>
                <a:gridCol w="1483125">
                  <a:extLst>
                    <a:ext uri="{9D8B030D-6E8A-4147-A177-3AD203B41FA5}">
                      <a16:colId xmlns:a16="http://schemas.microsoft.com/office/drawing/2014/main" val="2270450290"/>
                    </a:ext>
                  </a:extLst>
                </a:gridCol>
                <a:gridCol w="1509299">
                  <a:extLst>
                    <a:ext uri="{9D8B030D-6E8A-4147-A177-3AD203B41FA5}">
                      <a16:colId xmlns:a16="http://schemas.microsoft.com/office/drawing/2014/main" val="3481236392"/>
                    </a:ext>
                  </a:extLst>
                </a:gridCol>
                <a:gridCol w="2602127">
                  <a:extLst>
                    <a:ext uri="{9D8B030D-6E8A-4147-A177-3AD203B41FA5}">
                      <a16:colId xmlns:a16="http://schemas.microsoft.com/office/drawing/2014/main" val="1330820159"/>
                    </a:ext>
                  </a:extLst>
                </a:gridCol>
              </a:tblGrid>
              <a:tr h="748169">
                <a:tc>
                  <a:txBody>
                    <a:bodyPr/>
                    <a:lstStyle/>
                    <a:p>
                      <a:pPr marL="0" indent="0" algn="ctr" rtl="0" fontAlgn="ctr">
                        <a:buFont typeface="+mj-lt"/>
                        <a:buNone/>
                      </a:pPr>
                      <a:r>
                        <a:rPr lang="es-ES" sz="1800" u="none" strike="noStrike" dirty="0">
                          <a:effectLst/>
                        </a:rPr>
                        <a:t>Indicador</a:t>
                      </a:r>
                      <a:endParaRPr lang="es-ES" sz="1800" b="1" i="0" u="none" strike="noStrike" dirty="0">
                        <a:solidFill>
                          <a:srgbClr val="FFFFFF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C307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800" u="none" strike="noStrike" dirty="0">
                          <a:effectLst/>
                        </a:rPr>
                        <a:t>Línea base (2017)</a:t>
                      </a:r>
                      <a:endParaRPr lang="es-ES" sz="1800" b="1" i="0" u="none" strike="noStrike" dirty="0">
                        <a:solidFill>
                          <a:srgbClr val="FFFFFF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C307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800" u="none" strike="noStrike" dirty="0">
                          <a:effectLst/>
                        </a:rPr>
                        <a:t>Meta </a:t>
                      </a:r>
                    </a:p>
                    <a:p>
                      <a:pPr algn="ctr" rtl="0" fontAlgn="ctr"/>
                      <a:r>
                        <a:rPr lang="es-ES" sz="1800" u="none" strike="noStrike" dirty="0">
                          <a:effectLst/>
                        </a:rPr>
                        <a:t>(2022)</a:t>
                      </a:r>
                      <a:endParaRPr lang="es-ES" sz="1800" b="1" i="0" u="none" strike="noStrike" dirty="0">
                        <a:solidFill>
                          <a:srgbClr val="FFFFFF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C307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800" u="none" strike="noStrike" dirty="0">
                          <a:effectLst/>
                        </a:rPr>
                        <a:t>Sector</a:t>
                      </a:r>
                      <a:endParaRPr lang="es-ES" sz="1800" b="1" i="0" u="none" strike="noStrike" dirty="0">
                        <a:solidFill>
                          <a:srgbClr val="FFFFFF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0C30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5737480"/>
                  </a:ext>
                </a:extLst>
              </a:tr>
              <a:tr h="1000594">
                <a:tc>
                  <a:txBody>
                    <a:bodyPr/>
                    <a:lstStyle/>
                    <a:p>
                      <a:pPr marL="0" indent="0" algn="l" rtl="0" fontAlgn="ctr">
                        <a:buClr>
                          <a:srgbClr val="000000"/>
                        </a:buClr>
                        <a:buSzPts val="1700"/>
                        <a:buFont typeface="+mj-lt"/>
                        <a:buNone/>
                      </a:pPr>
                      <a:r>
                        <a:rPr lang="es-CO" sz="16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Áreas bajo sistemas sostenibles de conservación (restauración*, sistemas agroforestales, manejo forestal sostenible) (Hectáreas)</a:t>
                      </a:r>
                      <a:endParaRPr lang="es-CO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701.000 ha</a:t>
                      </a:r>
                      <a:endParaRPr lang="es-E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1.402.900 Ha</a:t>
                      </a:r>
                      <a:endParaRPr lang="es-E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Ambiente y Desarrollo Sostenible</a:t>
                      </a:r>
                      <a:endParaRPr lang="es-E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1410375"/>
                  </a:ext>
                </a:extLst>
              </a:tr>
              <a:tr h="799319">
                <a:tc>
                  <a:txBody>
                    <a:bodyPr/>
                    <a:lstStyle/>
                    <a:p>
                      <a:pPr marL="0" indent="0" algn="l" rtl="0" fontAlgn="ctr">
                        <a:buFont typeface="+mj-lt"/>
                        <a:buNone/>
                      </a:pPr>
                      <a:r>
                        <a:rPr lang="es-CO" sz="16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Plataformas colaborativas </a:t>
                      </a:r>
                      <a:r>
                        <a:rPr lang="es-CO" sz="16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para la articulación de las inversiones y acciones públicas y privadas alrededor en las cuencas hidrográficas (Número)</a:t>
                      </a:r>
                      <a:endParaRPr lang="es-CO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  <a:endParaRPr lang="es-E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es-E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Ambiente y Desarrollo Sostenible</a:t>
                      </a:r>
                      <a:endParaRPr lang="es-E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4419858"/>
                  </a:ext>
                </a:extLst>
              </a:tr>
              <a:tr h="737081">
                <a:tc>
                  <a:txBody>
                    <a:bodyPr/>
                    <a:lstStyle/>
                    <a:p>
                      <a:pPr marL="0" indent="0" algn="l" rtl="0" fontAlgn="ctr">
                        <a:buFont typeface="+mj-lt"/>
                        <a:buNone/>
                      </a:pPr>
                      <a:r>
                        <a:rPr lang="es-ES" sz="16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Áreas bajo esquemas de </a:t>
                      </a:r>
                      <a:r>
                        <a:rPr lang="es-ES" sz="1600" b="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Pagos por Servicios Ambientales </a:t>
                      </a:r>
                      <a:r>
                        <a:rPr lang="es-ES" sz="1600" b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(PSA) e incentivos a la conservación (Hectáreas)</a:t>
                      </a:r>
                      <a:endParaRPr lang="es-E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65.000 ha</a:t>
                      </a:r>
                      <a:endParaRPr lang="es-E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260.000 ha</a:t>
                      </a:r>
                      <a:endParaRPr lang="es-E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6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Ambiente y Desarrollo Sostenible</a:t>
                      </a:r>
                      <a:endParaRPr lang="es-E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72754735"/>
                  </a:ext>
                </a:extLst>
              </a:tr>
              <a:tr h="672020">
                <a:tc>
                  <a:txBody>
                    <a:bodyPr/>
                    <a:lstStyle/>
                    <a:p>
                      <a:pPr marL="0" indent="0" algn="l" rtl="0" fontAlgn="ctr">
                        <a:buFont typeface="+mj-lt"/>
                        <a:buNone/>
                        <a:tabLst>
                          <a:tab pos="269875" algn="l"/>
                        </a:tabLst>
                      </a:pPr>
                      <a:r>
                        <a:rPr lang="es-CO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Nuevas expediciones científicas nacionales realizadas con apoyo de Colciencias y aliados</a:t>
                      </a: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s-E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</a:t>
                      </a:r>
                      <a:endParaRPr lang="es-E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Ciencia, Tecnología e Innovación</a:t>
                      </a:r>
                      <a:endParaRPr lang="es-ES" sz="16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75331809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0F2D5640-FE11-44DC-90D7-BB9D366587DF}"/>
              </a:ext>
            </a:extLst>
          </p:cNvPr>
          <p:cNvSpPr txBox="1"/>
          <p:nvPr/>
        </p:nvSpPr>
        <p:spPr>
          <a:xfrm>
            <a:off x="192839" y="5872991"/>
            <a:ext cx="11269745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spcBef>
                <a:spcPts val="600"/>
              </a:spcBef>
            </a:pPr>
            <a:r>
              <a:rPr lang="es-CO" sz="1200" dirty="0"/>
              <a:t>*La meta incluye 301.900 hectáreas en proceso de restauración.</a:t>
            </a:r>
          </a:p>
        </p:txBody>
      </p:sp>
    </p:spTree>
    <p:extLst>
      <p:ext uri="{BB962C8B-B14F-4D97-AF65-F5344CB8AC3E}">
        <p14:creationId xmlns:p14="http://schemas.microsoft.com/office/powerpoint/2010/main" val="416257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CEE2CF-AD6D-45B4-86F6-4C4B1D9EB1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202" y="514350"/>
            <a:ext cx="11613596" cy="559387"/>
          </a:xfrm>
        </p:spPr>
        <p:txBody>
          <a:bodyPr/>
          <a:lstStyle/>
          <a:p>
            <a:r>
              <a:rPr lang="es-CO" sz="3000" b="1" dirty="0"/>
              <a:t>C. </a:t>
            </a:r>
            <a:r>
              <a:rPr lang="es-CO" sz="3000" dirty="0"/>
              <a:t>Colombia resiliente: conocimiento y prevención para la gestión del riesgo de desastres y la adaptación al cambio climático</a:t>
            </a:r>
            <a:br>
              <a:rPr lang="es-CO" sz="3200" dirty="0"/>
            </a:br>
            <a:endParaRPr lang="es-CO" sz="3200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C25C827-B6DC-4AF8-B9B5-012B8F1630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 dirty="0"/>
              <a:t>Plan Nacional de Desarrollo 2018-2022.Pacto por la Sostenibilidad: producir conservando y conservar produciendo                              DNP – Departamento Nacional de Planeación</a:t>
            </a:r>
          </a:p>
          <a:p>
            <a:endParaRPr lang="es-CO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1485D0A-5BF4-4066-A6B6-845348CF1DE3}"/>
              </a:ext>
            </a:extLst>
          </p:cNvPr>
          <p:cNvSpPr txBox="1">
            <a:spLocks/>
          </p:cNvSpPr>
          <p:nvPr/>
        </p:nvSpPr>
        <p:spPr>
          <a:xfrm>
            <a:off x="6115186" y="1614550"/>
            <a:ext cx="5419866" cy="802820"/>
          </a:xfrm>
          <a:prstGeom prst="rect">
            <a:avLst/>
          </a:prstGeom>
          <a:solidFill>
            <a:srgbClr val="3366CC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Corresponsabilidad territorial y sectorial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EEB8C68D-CF2F-420F-85B0-1D75166DB19B}"/>
              </a:ext>
            </a:extLst>
          </p:cNvPr>
          <p:cNvSpPr txBox="1">
            <a:spLocks/>
          </p:cNvSpPr>
          <p:nvPr/>
        </p:nvSpPr>
        <p:spPr>
          <a:xfrm>
            <a:off x="289202" y="1614550"/>
            <a:ext cx="5419867" cy="802821"/>
          </a:xfrm>
          <a:prstGeom prst="rect">
            <a:avLst/>
          </a:prstGeom>
          <a:solidFill>
            <a:srgbClr val="069169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s-CO" sz="1800" dirty="0">
                <a:solidFill>
                  <a:srgbClr val="FFFFFF"/>
                </a:solidFill>
              </a:rPr>
              <a:t>Conocimiento efectivo para la planeación del desarrollo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 SemiBold"/>
              <a:ea typeface="+mn-ea"/>
              <a:cs typeface="+mn-cs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3C65B9AA-6404-4EB8-B927-9D7E2CED0ABE}"/>
              </a:ext>
            </a:extLst>
          </p:cNvPr>
          <p:cNvSpPr txBox="1">
            <a:spLocks/>
          </p:cNvSpPr>
          <p:nvPr/>
        </p:nvSpPr>
        <p:spPr>
          <a:xfrm>
            <a:off x="6115185" y="2667230"/>
            <a:ext cx="5419866" cy="761770"/>
          </a:xfrm>
          <a:prstGeom prst="rect">
            <a:avLst/>
          </a:prstGeom>
          <a:solidFill>
            <a:srgbClr val="8400A4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Manejo y reconstrucción</a:t>
            </a: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1780287C-08FA-4E20-BDBA-8184D6FE8DA3}"/>
              </a:ext>
            </a:extLst>
          </p:cNvPr>
          <p:cNvSpPr txBox="1">
            <a:spLocks/>
          </p:cNvSpPr>
          <p:nvPr/>
        </p:nvSpPr>
        <p:spPr>
          <a:xfrm>
            <a:off x="289202" y="2667229"/>
            <a:ext cx="5419866" cy="761769"/>
          </a:xfrm>
          <a:prstGeom prst="rect">
            <a:avLst/>
          </a:prstGeom>
          <a:solidFill>
            <a:srgbClr val="E20000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Movilización de recursos y protección financiera</a:t>
            </a: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9BEA7415-74E0-4BBF-BD49-148F447C9264}"/>
              </a:ext>
            </a:extLst>
          </p:cNvPr>
          <p:cNvSpPr txBox="1">
            <a:spLocks/>
          </p:cNvSpPr>
          <p:nvPr/>
        </p:nvSpPr>
        <p:spPr>
          <a:xfrm>
            <a:off x="308387" y="4010863"/>
            <a:ext cx="11613596" cy="5593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CO" sz="3600" b="0" kern="1200" spc="-150">
                <a:solidFill>
                  <a:schemeClr val="tx1"/>
                </a:solidFill>
                <a:latin typeface="Work Sans" panose="00000500000000000000" pitchFamily="2" charset="0"/>
                <a:ea typeface="+mj-ea"/>
                <a:cs typeface="+mj-cs"/>
              </a:defRPr>
            </a:lvl1pPr>
          </a:lstStyle>
          <a:p>
            <a:r>
              <a:rPr lang="es-ES" sz="3200" dirty="0"/>
              <a:t>Metas</a:t>
            </a:r>
          </a:p>
        </p:txBody>
      </p:sp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73FDF99C-4EDC-44C6-B77C-CDC96CBD41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983827"/>
              </p:ext>
            </p:extLst>
          </p:nvPr>
        </p:nvGraphicFramePr>
        <p:xfrm>
          <a:off x="1888493" y="3809030"/>
          <a:ext cx="8453384" cy="2550431"/>
        </p:xfrm>
        <a:graphic>
          <a:graphicData uri="http://schemas.openxmlformats.org/drawingml/2006/table">
            <a:tbl>
              <a:tblPr firstRow="1" bandRow="1"/>
              <a:tblGrid>
                <a:gridCol w="5540874">
                  <a:extLst>
                    <a:ext uri="{9D8B030D-6E8A-4147-A177-3AD203B41FA5}">
                      <a16:colId xmlns:a16="http://schemas.microsoft.com/office/drawing/2014/main" val="1878296035"/>
                    </a:ext>
                  </a:extLst>
                </a:gridCol>
                <a:gridCol w="1413546">
                  <a:extLst>
                    <a:ext uri="{9D8B030D-6E8A-4147-A177-3AD203B41FA5}">
                      <a16:colId xmlns:a16="http://schemas.microsoft.com/office/drawing/2014/main" val="2049518478"/>
                    </a:ext>
                  </a:extLst>
                </a:gridCol>
                <a:gridCol w="1498964">
                  <a:extLst>
                    <a:ext uri="{9D8B030D-6E8A-4147-A177-3AD203B41FA5}">
                      <a16:colId xmlns:a16="http://schemas.microsoft.com/office/drawing/2014/main" val="3157403176"/>
                    </a:ext>
                  </a:extLst>
                </a:gridCol>
              </a:tblGrid>
              <a:tr h="80913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9pPr>
                    </a:lstStyle>
                    <a:p>
                      <a:pPr marL="0" indent="0" algn="ctr" rtl="0" fontAlgn="ctr">
                        <a:buFont typeface="+mj-lt"/>
                        <a:buNone/>
                      </a:pPr>
                      <a:r>
                        <a:rPr lang="es-ES" sz="1800" u="none" strike="noStrike" dirty="0">
                          <a:effectLst/>
                        </a:rPr>
                        <a:t>Indicador</a:t>
                      </a:r>
                      <a:endParaRPr lang="es-ES" sz="1800" b="1" i="0" u="none" strike="noStrike" dirty="0">
                        <a:solidFill>
                          <a:srgbClr val="FFFFFF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5948" marR="5948" marT="5948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307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9pPr>
                    </a:lstStyle>
                    <a:p>
                      <a:pPr algn="ctr" rtl="0" fontAlgn="ctr"/>
                      <a:r>
                        <a:rPr lang="es-ES" sz="1800" u="none" strike="noStrike" dirty="0">
                          <a:effectLst/>
                        </a:rPr>
                        <a:t>Línea base (2017)</a:t>
                      </a:r>
                      <a:endParaRPr lang="es-ES" sz="1800" b="1" i="0" u="none" strike="noStrike" dirty="0">
                        <a:solidFill>
                          <a:srgbClr val="FFFFFF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5948" marR="5948" marT="5948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3076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9pPr>
                    </a:lstStyle>
                    <a:p>
                      <a:pPr algn="ctr" rtl="0" fontAlgn="ctr"/>
                      <a:r>
                        <a:rPr lang="es-ES" sz="1800" u="none" strike="noStrike" dirty="0">
                          <a:effectLst/>
                        </a:rPr>
                        <a:t>Meta </a:t>
                      </a:r>
                    </a:p>
                    <a:p>
                      <a:pPr algn="ctr" rtl="0" fontAlgn="ctr"/>
                      <a:r>
                        <a:rPr lang="es-ES" sz="1800" u="none" strike="noStrike" dirty="0">
                          <a:effectLst/>
                        </a:rPr>
                        <a:t>(2022)</a:t>
                      </a:r>
                      <a:endParaRPr lang="es-ES" sz="1800" b="1" i="0" u="none" strike="noStrike" dirty="0">
                        <a:solidFill>
                          <a:srgbClr val="FFFFFF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5948" marR="5948" marT="5948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C307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6064629"/>
                  </a:ext>
                </a:extLst>
              </a:tr>
              <a:tr h="87064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Departamentos que implementan iniciativas de adaptación al cambio climático orientadas por las autoridades ambientales (%)</a:t>
                      </a:r>
                      <a:endParaRPr lang="es-CO" sz="16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9pPr>
                    </a:lstStyle>
                    <a:p>
                      <a:pPr lvl="0" algn="ctr"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9pPr>
                    </a:lstStyle>
                    <a:p>
                      <a:pPr lvl="0" algn="ctr">
                        <a:spcAft>
                          <a:spcPts val="0"/>
                        </a:spcAft>
                        <a:buNone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6556192"/>
                  </a:ext>
                </a:extLst>
              </a:tr>
              <a:tr h="87064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Área con sistemas productivos agropecuarios priorizados* que implementan iniciativas para la adaptación al cambio climático (Hectáreas)</a:t>
                      </a:r>
                      <a:endParaRPr lang="es-CO" sz="16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spcAft>
                          <a:spcPts val="0"/>
                        </a:spcAft>
                        <a:buNone/>
                      </a:pPr>
                      <a:r>
                        <a:rPr lang="es-CO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260.626 ha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spcAft>
                          <a:spcPts val="0"/>
                        </a:spcAft>
                        <a:buNone/>
                      </a:pPr>
                      <a:r>
                        <a:rPr lang="es-CO" sz="16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398.174 ha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7457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48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550C41-B666-48B9-ADD2-47D03631C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388" y="747938"/>
            <a:ext cx="11613596" cy="559387"/>
          </a:xfrm>
        </p:spPr>
        <p:txBody>
          <a:bodyPr/>
          <a:lstStyle/>
          <a:p>
            <a:r>
              <a:rPr lang="es-CO" sz="3000" b="1" dirty="0"/>
              <a:t>D. </a:t>
            </a:r>
            <a:r>
              <a:rPr lang="es-CO" sz="3000" dirty="0"/>
              <a:t>Instituciones ambientales modernas, apropiación social de la biodiversidad y manejo efectivo de los conflictos socioambientales</a:t>
            </a:r>
            <a:br>
              <a:rPr lang="es-CO" sz="3200" dirty="0"/>
            </a:b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5DAC063-0E12-45A0-8D72-ABAECAE43D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 dirty="0"/>
              <a:t>Plan Nacional de Desarrollo 2018-2022.Pacto por la Sostenibilidad: producir conservando y conservar produciendo                              DNP – Departamento Nacional de Planeación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8202021E-8425-405C-B544-6D93546EB4B3}"/>
              </a:ext>
            </a:extLst>
          </p:cNvPr>
          <p:cNvSpPr txBox="1">
            <a:spLocks/>
          </p:cNvSpPr>
          <p:nvPr/>
        </p:nvSpPr>
        <p:spPr>
          <a:xfrm>
            <a:off x="6134372" y="1866714"/>
            <a:ext cx="5419866" cy="802820"/>
          </a:xfrm>
          <a:prstGeom prst="rect">
            <a:avLst/>
          </a:prstGeom>
          <a:solidFill>
            <a:srgbClr val="3366CC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CO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Articulación, coordinación y regulación </a:t>
            </a:r>
            <a:endParaRPr kumimoji="0" lang="es-CO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 SemiBold"/>
              <a:ea typeface="+mn-ea"/>
              <a:cs typeface="+mn-cs"/>
            </a:endParaRP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11C171EA-24E1-4D35-A1BD-05F2CFFE0740}"/>
              </a:ext>
            </a:extLst>
          </p:cNvPr>
          <p:cNvSpPr txBox="1">
            <a:spLocks/>
          </p:cNvSpPr>
          <p:nvPr/>
        </p:nvSpPr>
        <p:spPr>
          <a:xfrm>
            <a:off x="308388" y="1866714"/>
            <a:ext cx="5419867" cy="802821"/>
          </a:xfrm>
          <a:prstGeom prst="rect">
            <a:avLst/>
          </a:prstGeom>
          <a:solidFill>
            <a:srgbClr val="069169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Institucionalidad y financiamiento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 SemiBold"/>
              <a:ea typeface="+mn-ea"/>
              <a:cs typeface="+mn-cs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6382C44E-5466-437E-B812-3E582AA1B24E}"/>
              </a:ext>
            </a:extLst>
          </p:cNvPr>
          <p:cNvSpPr txBox="1">
            <a:spLocks/>
          </p:cNvSpPr>
          <p:nvPr/>
        </p:nvSpPr>
        <p:spPr>
          <a:xfrm>
            <a:off x="6134372" y="2848038"/>
            <a:ext cx="5419866" cy="761770"/>
          </a:xfrm>
          <a:prstGeom prst="rect">
            <a:avLst/>
          </a:prstGeom>
          <a:solidFill>
            <a:srgbClr val="8400A4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ontserrat" panose="00000500000000000000" pitchFamily="2" charset="0"/>
                <a:ea typeface="+mn-ea"/>
                <a:cs typeface="+mn-cs"/>
              </a:rPr>
              <a:t>Información y conocimiento de fácil acceso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" panose="00000500000000000000" pitchFamily="2" charset="0"/>
              <a:ea typeface="+mn-ea"/>
              <a:cs typeface="+mn-cs"/>
            </a:endParaRPr>
          </a:p>
        </p:txBody>
      </p:sp>
      <p:sp>
        <p:nvSpPr>
          <p:cNvPr id="11" name="Text Placeholder 6">
            <a:extLst>
              <a:ext uri="{FF2B5EF4-FFF2-40B4-BE49-F238E27FC236}">
                <a16:creationId xmlns:a16="http://schemas.microsoft.com/office/drawing/2014/main" id="{0C76A929-EE89-4165-9D1B-F616C56FB542}"/>
              </a:ext>
            </a:extLst>
          </p:cNvPr>
          <p:cNvSpPr txBox="1">
            <a:spLocks/>
          </p:cNvSpPr>
          <p:nvPr/>
        </p:nvSpPr>
        <p:spPr>
          <a:xfrm>
            <a:off x="268773" y="2848038"/>
            <a:ext cx="5419866" cy="761769"/>
          </a:xfrm>
          <a:prstGeom prst="rect">
            <a:avLst/>
          </a:prstGeom>
          <a:solidFill>
            <a:srgbClr val="E20000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bg2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Manejo de conflictos y cultura de protección de la biodiversidad</a:t>
            </a:r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A02B38C7-9578-4512-BAC5-83761C389EFB}"/>
              </a:ext>
            </a:extLst>
          </p:cNvPr>
          <p:cNvSpPr txBox="1">
            <a:spLocks/>
          </p:cNvSpPr>
          <p:nvPr/>
        </p:nvSpPr>
        <p:spPr>
          <a:xfrm>
            <a:off x="473075" y="5181395"/>
            <a:ext cx="11613596" cy="5593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CO" sz="3600" b="0" kern="1200" spc="-150">
                <a:solidFill>
                  <a:schemeClr val="tx1"/>
                </a:solidFill>
                <a:latin typeface="Work Sans" panose="00000500000000000000" pitchFamily="2" charset="0"/>
                <a:ea typeface="+mj-ea"/>
                <a:cs typeface="+mj-cs"/>
              </a:defRPr>
            </a:lvl1pPr>
          </a:lstStyle>
          <a:p>
            <a:r>
              <a:rPr lang="es-ES" sz="3200" dirty="0"/>
              <a:t>Metas</a:t>
            </a:r>
            <a:br>
              <a:rPr lang="es-ES" dirty="0"/>
            </a:br>
            <a:endParaRPr lang="es-ES" dirty="0"/>
          </a:p>
        </p:txBody>
      </p:sp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CAB9DB18-7687-4C93-8339-502A5C42175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323042" y="4241123"/>
          <a:ext cx="8617788" cy="2369018"/>
        </p:xfrm>
        <a:graphic>
          <a:graphicData uri="http://schemas.openxmlformats.org/drawingml/2006/table">
            <a:tbl>
              <a:tblPr firstRow="1" bandRow="1"/>
              <a:tblGrid>
                <a:gridCol w="5710686">
                  <a:extLst>
                    <a:ext uri="{9D8B030D-6E8A-4147-A177-3AD203B41FA5}">
                      <a16:colId xmlns:a16="http://schemas.microsoft.com/office/drawing/2014/main" val="1535094900"/>
                    </a:ext>
                  </a:extLst>
                </a:gridCol>
                <a:gridCol w="1406106">
                  <a:extLst>
                    <a:ext uri="{9D8B030D-6E8A-4147-A177-3AD203B41FA5}">
                      <a16:colId xmlns:a16="http://schemas.microsoft.com/office/drawing/2014/main" val="2270450290"/>
                    </a:ext>
                  </a:extLst>
                </a:gridCol>
                <a:gridCol w="1500996">
                  <a:extLst>
                    <a:ext uri="{9D8B030D-6E8A-4147-A177-3AD203B41FA5}">
                      <a16:colId xmlns:a16="http://schemas.microsoft.com/office/drawing/2014/main" val="3481236392"/>
                    </a:ext>
                  </a:extLst>
                </a:gridCol>
              </a:tblGrid>
              <a:tr h="7215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9pPr>
                    </a:lstStyle>
                    <a:p>
                      <a:pPr marL="0" indent="0" algn="ctr" rtl="0" fontAlgn="ctr">
                        <a:buFont typeface="+mj-lt"/>
                        <a:buNone/>
                      </a:pPr>
                      <a:r>
                        <a:rPr lang="es-ES" sz="1600" u="none" strike="noStrike" dirty="0">
                          <a:effectLst/>
                          <a:latin typeface="+mn-lt"/>
                        </a:rPr>
                        <a:t>Indicador</a:t>
                      </a:r>
                      <a:endParaRPr lang="es-E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9pPr>
                    </a:lstStyle>
                    <a:p>
                      <a:pPr algn="ctr" rtl="0" fontAlgn="ctr"/>
                      <a:r>
                        <a:rPr lang="es-ES" sz="1600" u="none" strike="noStrike" dirty="0">
                          <a:effectLst/>
                          <a:latin typeface="+mn-lt"/>
                        </a:rPr>
                        <a:t>Línea base (2017)</a:t>
                      </a:r>
                      <a:endParaRPr lang="es-E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Work Sans"/>
                        </a:defRPr>
                      </a:lvl9pPr>
                    </a:lstStyle>
                    <a:p>
                      <a:pPr algn="ctr" rtl="0" fontAlgn="ctr"/>
                      <a:r>
                        <a:rPr lang="es-ES" sz="1600" u="none" strike="noStrike" dirty="0">
                          <a:effectLst/>
                          <a:latin typeface="+mn-lt"/>
                        </a:rPr>
                        <a:t>Meta </a:t>
                      </a:r>
                    </a:p>
                    <a:p>
                      <a:pPr algn="ctr" rtl="0" fontAlgn="ctr"/>
                      <a:r>
                        <a:rPr lang="es-ES" sz="1600" u="none" strike="noStrike" dirty="0">
                          <a:effectLst/>
                          <a:latin typeface="+mn-lt"/>
                        </a:rPr>
                        <a:t>(2022)</a:t>
                      </a:r>
                      <a:endParaRPr lang="es-ES" sz="1600" b="1" i="0" u="none" strike="noStrike" dirty="0">
                        <a:solidFill>
                          <a:srgbClr val="FFFFFF"/>
                        </a:solidFill>
                        <a:effectLst/>
                        <a:latin typeface="+mn-lt"/>
                      </a:endParaRPr>
                    </a:p>
                  </a:txBody>
                  <a:tcPr marL="5948" marR="5948" marT="5948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5737480"/>
                  </a:ext>
                </a:extLst>
              </a:tr>
              <a:tr h="8709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9pPr>
                    </a:lstStyle>
                    <a:p>
                      <a:pPr marL="0" indent="0" algn="l">
                        <a:spcAft>
                          <a:spcPts val="0"/>
                        </a:spcAft>
                        <a:buNone/>
                      </a:pPr>
                      <a:r>
                        <a:rPr lang="es-CO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Índice de Evaluación del Desempeño Institucional de las Corporaciones Autónomas Regionales </a:t>
                      </a:r>
                      <a:r>
                        <a:rPr lang="es-CO" sz="16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(%)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9pPr>
                    </a:lstStyle>
                    <a:p>
                      <a:pPr lvl="0" algn="ctr">
                        <a:spcAft>
                          <a:spcPts val="0"/>
                        </a:spcAft>
                        <a:buNone/>
                      </a:pPr>
                      <a:r>
                        <a:rPr lang="es-CO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84%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9pPr>
                    </a:lstStyle>
                    <a:p>
                      <a:pPr lvl="0" algn="ctr">
                        <a:spcAft>
                          <a:spcPts val="0"/>
                        </a:spcAft>
                        <a:buNone/>
                      </a:pPr>
                      <a:r>
                        <a:rPr lang="es-CO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  <a:endParaRPr lang="en-US" sz="16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1410375"/>
                  </a:ext>
                </a:extLst>
              </a:tr>
              <a:tr h="7764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16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Acuerdos y agendas interministeriales y productivos implementados (Número)</a:t>
                      </a:r>
                      <a:endParaRPr lang="es-CO" sz="1600" b="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9pPr>
                    </a:lstStyle>
                    <a:p>
                      <a:pPr lvl="0" algn="ctr">
                        <a:spcAft>
                          <a:spcPts val="0"/>
                        </a:spcAft>
                        <a:buNone/>
                      </a:pPr>
                      <a:r>
                        <a:rPr lang="es-E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Work Sans"/>
                        </a:defRPr>
                      </a:lvl9pPr>
                    </a:lstStyle>
                    <a:p>
                      <a:pPr lvl="0" algn="ctr">
                        <a:spcAft>
                          <a:spcPts val="0"/>
                        </a:spcAft>
                        <a:buNone/>
                      </a:pPr>
                      <a:r>
                        <a:rPr lang="es-ES" sz="1600" b="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4419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055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57971F-10C7-40DE-A538-50020AE6C8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35399" y="2336800"/>
            <a:ext cx="6586255" cy="3556000"/>
          </a:xfrm>
        </p:spPr>
        <p:txBody>
          <a:bodyPr/>
          <a:lstStyle/>
          <a:p>
            <a:r>
              <a:rPr lang="es-CO" dirty="0"/>
              <a:t>Ruta de gestión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D24704-9900-44B0-9982-FB3DFC0A5B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CO" dirty="0"/>
              <a:t>3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2539587F-9DAD-4925-A61A-6FDF05A7D1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/>
          </a:bodyPr>
          <a:lstStyle/>
          <a:p>
            <a:r>
              <a:rPr lang="es-CO" dirty="0"/>
              <a:t>Plan Nacional de Desarrollo 2018-2022.Pacto por la Sostenibilidad: producir conservando y conservar produciendo                              DNP – Departamento Nacional de Planeación		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5893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94CB9942-754A-459F-B757-AEF17DCDF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Ruta de gestión </a:t>
            </a:r>
            <a:endParaRPr lang="es-ES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D986901F-3191-4273-8913-A715DD9320F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 dirty="0"/>
              <a:t>Comité Directivo Sistema Regional de Áreas Protegidas del Macizo</a:t>
            </a:r>
            <a:endParaRPr lang="es-ES" dirty="0"/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98E52E82-4D68-4CC7-B36E-7DC5E3E06CD0}"/>
              </a:ext>
            </a:extLst>
          </p:cNvPr>
          <p:cNvSpPr txBox="1">
            <a:spLocks/>
          </p:cNvSpPr>
          <p:nvPr/>
        </p:nvSpPr>
        <p:spPr>
          <a:xfrm>
            <a:off x="291865" y="1637287"/>
            <a:ext cx="11613596" cy="146916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CO" sz="3600" b="0" kern="1200" spc="-150">
                <a:solidFill>
                  <a:schemeClr val="tx1"/>
                </a:solidFill>
                <a:latin typeface="Work Sans" panose="00000500000000000000" pitchFamily="2" charset="0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dirty="0"/>
              <a:t>Gestión de recursos para financiar proyectos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CO" dirty="0"/>
              <a:t>Actores clave (ART, Alta consejería para la Estabilización, </a:t>
            </a:r>
            <a:r>
              <a:rPr lang="es-CO" dirty="0" err="1"/>
              <a:t>MinAmbiente</a:t>
            </a:r>
            <a:r>
              <a:rPr lang="es-CO" dirty="0"/>
              <a:t>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CO" dirty="0"/>
              <a:t>Presentación de perfiles de proyectos al Fondo Colombia Sostenible y Fondo Colombia en Paz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s-CO" dirty="0"/>
          </a:p>
        </p:txBody>
      </p:sp>
      <p:sp>
        <p:nvSpPr>
          <p:cNvPr id="15" name="Título 1">
            <a:extLst>
              <a:ext uri="{FF2B5EF4-FFF2-40B4-BE49-F238E27FC236}">
                <a16:creationId xmlns:a16="http://schemas.microsoft.com/office/drawing/2014/main" id="{5874B43D-847F-4ED3-8EAC-E9BE80C9E99F}"/>
              </a:ext>
            </a:extLst>
          </p:cNvPr>
          <p:cNvSpPr txBox="1">
            <a:spLocks/>
          </p:cNvSpPr>
          <p:nvPr/>
        </p:nvSpPr>
        <p:spPr>
          <a:xfrm>
            <a:off x="289202" y="3267973"/>
            <a:ext cx="11613596" cy="179122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CO" sz="3600" b="0" kern="1200" spc="-150">
                <a:solidFill>
                  <a:schemeClr val="tx1"/>
                </a:solidFill>
                <a:latin typeface="Work Sans" panose="00000500000000000000" pitchFamily="2" charset="0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dirty="0"/>
              <a:t>Gestión del CONPES 3915 – PND 2018-2022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CO" dirty="0"/>
              <a:t>CONPES 3915: </a:t>
            </a:r>
            <a:r>
              <a:rPr lang="es-CO" dirty="0" err="1"/>
              <a:t>MinAgricultura</a:t>
            </a:r>
            <a:r>
              <a:rPr lang="es-CO" dirty="0"/>
              <a:t>, DNP (DDDR), </a:t>
            </a:r>
            <a:r>
              <a:rPr lang="es-CO" dirty="0" err="1"/>
              <a:t>MinAmbiente</a:t>
            </a:r>
            <a:r>
              <a:rPr lang="es-CO" dirty="0"/>
              <a:t> (I semestre 2019)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s-CO" dirty="0"/>
              <a:t>PND 2018-2022: </a:t>
            </a:r>
            <a:r>
              <a:rPr lang="es-CO" dirty="0" err="1"/>
              <a:t>MinAmbiente</a:t>
            </a:r>
            <a:r>
              <a:rPr lang="es-CO" dirty="0"/>
              <a:t>, </a:t>
            </a:r>
            <a:r>
              <a:rPr lang="es-CO" dirty="0" err="1"/>
              <a:t>MinAgricultura</a:t>
            </a:r>
            <a:r>
              <a:rPr lang="es-CO" dirty="0"/>
              <a:t> (II semestre 2019)</a:t>
            </a:r>
          </a:p>
        </p:txBody>
      </p:sp>
      <p:sp>
        <p:nvSpPr>
          <p:cNvPr id="16" name="Título 1">
            <a:extLst>
              <a:ext uri="{FF2B5EF4-FFF2-40B4-BE49-F238E27FC236}">
                <a16:creationId xmlns:a16="http://schemas.microsoft.com/office/drawing/2014/main" id="{17428833-B97D-4500-B2F5-C93630C9F2A5}"/>
              </a:ext>
            </a:extLst>
          </p:cNvPr>
          <p:cNvSpPr txBox="1">
            <a:spLocks/>
          </p:cNvSpPr>
          <p:nvPr/>
        </p:nvSpPr>
        <p:spPr>
          <a:xfrm>
            <a:off x="289202" y="5099232"/>
            <a:ext cx="11613596" cy="6004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CO" sz="3600" b="0" kern="1200" spc="-150">
                <a:solidFill>
                  <a:schemeClr val="tx1"/>
                </a:solidFill>
                <a:latin typeface="Work Sans" panose="00000500000000000000" pitchFamily="2" charset="0"/>
                <a:ea typeface="+mj-ea"/>
                <a:cs typeface="+mj-cs"/>
              </a:defRPr>
            </a:lvl1pPr>
          </a:lstStyle>
          <a:p>
            <a:pPr marL="457200" indent="-457200">
              <a:buFont typeface="Arial" panose="020B0604020202020204" pitchFamily="34" charset="0"/>
              <a:buChar char="•"/>
            </a:pPr>
            <a:r>
              <a:rPr lang="es-CO" dirty="0"/>
              <a:t>Socialización del CONPES 3915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284A3490-BDB8-417E-8F56-AD2FD693BDF5}"/>
              </a:ext>
            </a:extLst>
          </p:cNvPr>
          <p:cNvCxnSpPr/>
          <p:nvPr/>
        </p:nvCxnSpPr>
        <p:spPr>
          <a:xfrm>
            <a:off x="289202" y="1275195"/>
            <a:ext cx="1143516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015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70608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ABEF440-02A4-4CD3-83F4-4B365ADEE86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97785" y="1865554"/>
            <a:ext cx="6905700" cy="3126891"/>
          </a:xfrm>
        </p:spPr>
        <p:txBody>
          <a:bodyPr>
            <a:normAutofit/>
          </a:bodyPr>
          <a:lstStyle/>
          <a:p>
            <a:r>
              <a:rPr lang="es-CO" sz="2000" dirty="0"/>
              <a:t>Plan Nacional de Desarrollo 2018-2022.</a:t>
            </a:r>
          </a:p>
          <a:p>
            <a:r>
              <a:rPr lang="es-CO" spc="-300" dirty="0"/>
              <a:t>Pacto por la Sostenibilidad: producir conservando y conservar produciendo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B5823B-6A49-4665-8006-A9F1CAFE13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00466" y="5894018"/>
            <a:ext cx="3450169" cy="273050"/>
          </a:xfrm>
        </p:spPr>
        <p:txBody>
          <a:bodyPr>
            <a:normAutofit lnSpcReduction="10000"/>
          </a:bodyPr>
          <a:lstStyle/>
          <a:p>
            <a:r>
              <a:rPr lang="es-CO" dirty="0"/>
              <a:t>Febrero, 2019.</a:t>
            </a: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EC9F7679-9A8C-44F3-A4E9-9F98F4586F89}"/>
              </a:ext>
            </a:extLst>
          </p:cNvPr>
          <p:cNvSpPr txBox="1"/>
          <p:nvPr/>
        </p:nvSpPr>
        <p:spPr>
          <a:xfrm>
            <a:off x="4797785" y="4760598"/>
            <a:ext cx="60805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" pitchFamily="2" charset="77"/>
                <a:ea typeface="+mn-ea"/>
                <a:cs typeface="+mn-cs"/>
              </a:rPr>
              <a:t>Dirección</a:t>
            </a:r>
            <a:r>
              <a:rPr kumimoji="0" lang="es-CO" sz="20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Work Sans" pitchFamily="2" charset="77"/>
                <a:ea typeface="+mn-ea"/>
                <a:cs typeface="+mn-cs"/>
              </a:rPr>
              <a:t> de Ambiente y Desarrollo Sostenible</a:t>
            </a:r>
            <a:endParaRPr kumimoji="0" lang="es-CO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Work Sans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166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19445C1-D640-4975-ACB6-44EEDEBEDC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95552" y="844637"/>
            <a:ext cx="7512743" cy="4991100"/>
          </a:xfrm>
        </p:spPr>
        <p:txBody>
          <a:bodyPr/>
          <a:lstStyle/>
          <a:p>
            <a:r>
              <a:rPr lang="es-CO" dirty="0"/>
              <a:t>Estructura General del PND 2018-2022</a:t>
            </a:r>
          </a:p>
          <a:p>
            <a:r>
              <a:rPr lang="es-CO" dirty="0"/>
              <a:t>Pacto por la Sostenibilidad: producir conservando y conservar produciendo</a:t>
            </a:r>
          </a:p>
          <a:p>
            <a:r>
              <a:rPr lang="es-CO" dirty="0"/>
              <a:t>Ruta de gestión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96C3B7-0A7E-464C-BC31-978F4D796D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CO" sz="1000" dirty="0"/>
              <a:t>Plan Nacional de Desarrollo 2018-2022.Pacto por la Sostenibilidad: producir conservando y conservar produciendo                              DNP – Departamento Nacional de Planeación	</a:t>
            </a:r>
            <a:r>
              <a:rPr lang="es-CO" dirty="0"/>
              <a:t>	</a:t>
            </a:r>
          </a:p>
          <a:p>
            <a:endParaRPr lang="es-CO" sz="700" dirty="0"/>
          </a:p>
        </p:txBody>
      </p:sp>
    </p:spTree>
    <p:extLst>
      <p:ext uri="{BB962C8B-B14F-4D97-AF65-F5344CB8AC3E}">
        <p14:creationId xmlns:p14="http://schemas.microsoft.com/office/powerpoint/2010/main" val="357656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57971F-10C7-40DE-A538-50020AE6C8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s-CO" dirty="0"/>
              <a:t>Estructura General del PND 2018-2022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D24704-9900-44B0-9982-FB3DFC0A5B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CO"/>
              <a:t>1</a:t>
            </a:r>
            <a:endParaRPr lang="es-CO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2539587F-9DAD-4925-A61A-6FDF05A7D1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/>
          </a:bodyPr>
          <a:lstStyle/>
          <a:p>
            <a:r>
              <a:rPr lang="es-CO" dirty="0"/>
              <a:t>Plan Nacional de Desarrollo 2018-2022.Pacto por la Sostenibilidad: producir conservando y conservar produciendo                              DNP – Departamento Nacional de Planeación		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424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07729-AADB-3B4B-B93B-28DC72EE2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202" y="651977"/>
            <a:ext cx="11613596" cy="559387"/>
          </a:xfrm>
        </p:spPr>
        <p:txBody>
          <a:bodyPr/>
          <a:lstStyle/>
          <a:p>
            <a:r>
              <a:rPr lang="es-ES" sz="3200" dirty="0"/>
              <a:t>Pacto por Colombia. Pacto por la equidad</a:t>
            </a:r>
            <a:endParaRPr lang="es-ES_tradnl" sz="3200" dirty="0"/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7608D450-382C-4930-9DB8-35879488B605}"/>
              </a:ext>
            </a:extLst>
          </p:cNvPr>
          <p:cNvSpPr/>
          <p:nvPr/>
        </p:nvSpPr>
        <p:spPr>
          <a:xfrm>
            <a:off x="458930" y="1456250"/>
            <a:ext cx="11274140" cy="3340615"/>
          </a:xfrm>
          <a:prstGeom prst="rect">
            <a:avLst/>
          </a:prstGeom>
          <a:solidFill>
            <a:srgbClr val="FFFFFF">
              <a:lumMod val="95000"/>
            </a:srgbClr>
          </a:solidFill>
          <a:ln w="19050" cap="flat" cmpd="sng" algn="ctr">
            <a:solidFill>
              <a:srgbClr val="2C808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" panose="00000500000000000000" pitchFamily="2" charset="0"/>
              <a:ea typeface="+mn-ea"/>
              <a:cs typeface="+mn-cs"/>
            </a:endParaRPr>
          </a:p>
        </p:txBody>
      </p:sp>
      <p:graphicFrame>
        <p:nvGraphicFramePr>
          <p:cNvPr id="17" name="Tabla 5">
            <a:extLst>
              <a:ext uri="{FF2B5EF4-FFF2-40B4-BE49-F238E27FC236}">
                <a16:creationId xmlns:a16="http://schemas.microsoft.com/office/drawing/2014/main" id="{C687C1F9-E258-4BCF-B83E-FF106ED865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677024"/>
              </p:ext>
            </p:extLst>
          </p:nvPr>
        </p:nvGraphicFramePr>
        <p:xfrm>
          <a:off x="645003" y="2373236"/>
          <a:ext cx="10890035" cy="864240"/>
        </p:xfrm>
        <a:graphic>
          <a:graphicData uri="http://schemas.openxmlformats.org/drawingml/2006/table">
            <a:tbl>
              <a:tblPr firstRow="1" bandRow="1"/>
              <a:tblGrid>
                <a:gridCol w="1173924">
                  <a:extLst>
                    <a:ext uri="{9D8B030D-6E8A-4147-A177-3AD203B41FA5}">
                      <a16:colId xmlns:a16="http://schemas.microsoft.com/office/drawing/2014/main" val="3570591223"/>
                    </a:ext>
                  </a:extLst>
                </a:gridCol>
                <a:gridCol w="626548">
                  <a:extLst>
                    <a:ext uri="{9D8B030D-6E8A-4147-A177-3AD203B41FA5}">
                      <a16:colId xmlns:a16="http://schemas.microsoft.com/office/drawing/2014/main" val="2356168609"/>
                    </a:ext>
                  </a:extLst>
                </a:gridCol>
                <a:gridCol w="974629">
                  <a:extLst>
                    <a:ext uri="{9D8B030D-6E8A-4147-A177-3AD203B41FA5}">
                      <a16:colId xmlns:a16="http://schemas.microsoft.com/office/drawing/2014/main" val="665611152"/>
                    </a:ext>
                  </a:extLst>
                </a:gridCol>
                <a:gridCol w="1191213">
                  <a:extLst>
                    <a:ext uri="{9D8B030D-6E8A-4147-A177-3AD203B41FA5}">
                      <a16:colId xmlns:a16="http://schemas.microsoft.com/office/drawing/2014/main" val="3491966533"/>
                    </a:ext>
                  </a:extLst>
                </a:gridCol>
                <a:gridCol w="788986">
                  <a:extLst>
                    <a:ext uri="{9D8B030D-6E8A-4147-A177-3AD203B41FA5}">
                      <a16:colId xmlns:a16="http://schemas.microsoft.com/office/drawing/2014/main" val="186976047"/>
                    </a:ext>
                  </a:extLst>
                </a:gridCol>
                <a:gridCol w="1256962">
                  <a:extLst>
                    <a:ext uri="{9D8B030D-6E8A-4147-A177-3AD203B41FA5}">
                      <a16:colId xmlns:a16="http://schemas.microsoft.com/office/drawing/2014/main" val="1628228380"/>
                    </a:ext>
                  </a:extLst>
                </a:gridCol>
                <a:gridCol w="905013">
                  <a:extLst>
                    <a:ext uri="{9D8B030D-6E8A-4147-A177-3AD203B41FA5}">
                      <a16:colId xmlns:a16="http://schemas.microsoft.com/office/drawing/2014/main" val="4224001869"/>
                    </a:ext>
                  </a:extLst>
                </a:gridCol>
                <a:gridCol w="1021040">
                  <a:extLst>
                    <a:ext uri="{9D8B030D-6E8A-4147-A177-3AD203B41FA5}">
                      <a16:colId xmlns:a16="http://schemas.microsoft.com/office/drawing/2014/main" val="643407795"/>
                    </a:ext>
                  </a:extLst>
                </a:gridCol>
                <a:gridCol w="719369">
                  <a:extLst>
                    <a:ext uri="{9D8B030D-6E8A-4147-A177-3AD203B41FA5}">
                      <a16:colId xmlns:a16="http://schemas.microsoft.com/office/drawing/2014/main" val="1837893833"/>
                    </a:ext>
                  </a:extLst>
                </a:gridCol>
                <a:gridCol w="1206684">
                  <a:extLst>
                    <a:ext uri="{9D8B030D-6E8A-4147-A177-3AD203B41FA5}">
                      <a16:colId xmlns:a16="http://schemas.microsoft.com/office/drawing/2014/main" val="2552801420"/>
                    </a:ext>
                  </a:extLst>
                </a:gridCol>
                <a:gridCol w="1025667">
                  <a:extLst>
                    <a:ext uri="{9D8B030D-6E8A-4147-A177-3AD203B41FA5}">
                      <a16:colId xmlns:a16="http://schemas.microsoft.com/office/drawing/2014/main" val="1131918429"/>
                    </a:ext>
                  </a:extLst>
                </a:gridCol>
              </a:tblGrid>
              <a:tr h="468000">
                <a:tc gridSpan="11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2400" dirty="0">
                          <a:solidFill>
                            <a:schemeClr val="tx1"/>
                          </a:solidFill>
                          <a:latin typeface="+mj-lt"/>
                        </a:rPr>
                        <a:t>Pactos transversales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8CC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48705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b="1" dirty="0">
                          <a:solidFill>
                            <a:srgbClr val="C00000"/>
                          </a:solidFill>
                          <a:latin typeface="Work Sans" panose="00000500000000000000" pitchFamily="2" charset="0"/>
                        </a:rPr>
                        <a:t>Sostenibilidad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latin typeface="Work Sans" panose="00000500000000000000" pitchFamily="2" charset="0"/>
                        </a:rPr>
                        <a:t>CTI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latin typeface="Work Sans" panose="00000500000000000000" pitchFamily="2" charset="0"/>
                        </a:rPr>
                        <a:t>Transporte y logística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latin typeface="Work Sans" panose="00000500000000000000" pitchFamily="2" charset="0"/>
                        </a:rPr>
                        <a:t>Transformación digital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latin typeface="Work Sans" panose="00000500000000000000" pitchFamily="2" charset="0"/>
                        </a:rPr>
                        <a:t>Servicios públicos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latin typeface="Work Sans" panose="00000500000000000000" pitchFamily="2" charset="0"/>
                        </a:rPr>
                        <a:t>Recursos minero energéticos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latin typeface="Work Sans" panose="00000500000000000000" pitchFamily="2" charset="0"/>
                        </a:rPr>
                        <a:t>Identidad y creatividad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latin typeface="Work Sans" panose="00000500000000000000" pitchFamily="2" charset="0"/>
                        </a:rPr>
                        <a:t>Construcción de paz 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latin typeface="Work Sans" panose="00000500000000000000" pitchFamily="2" charset="0"/>
                        </a:rPr>
                        <a:t>Grupos étnicos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latin typeface="Work Sans" panose="00000500000000000000" pitchFamily="2" charset="0"/>
                        </a:rPr>
                        <a:t>Personas con discapacidad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latin typeface="Work Sans" panose="00000500000000000000" pitchFamily="2" charset="0"/>
                        </a:rPr>
                        <a:t>Equidad de la mujer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5069099"/>
                  </a:ext>
                </a:extLst>
              </a:tr>
            </a:tbl>
          </a:graphicData>
        </a:graphic>
      </p:graphicFrame>
      <p:sp>
        <p:nvSpPr>
          <p:cNvPr id="18" name="Rectángulo 6">
            <a:extLst>
              <a:ext uri="{FF2B5EF4-FFF2-40B4-BE49-F238E27FC236}">
                <a16:creationId xmlns:a16="http://schemas.microsoft.com/office/drawing/2014/main" id="{06E2522E-4C03-4C78-895A-D761E908D0AB}"/>
              </a:ext>
            </a:extLst>
          </p:cNvPr>
          <p:cNvSpPr/>
          <p:nvPr/>
        </p:nvSpPr>
        <p:spPr>
          <a:xfrm>
            <a:off x="645002" y="1662208"/>
            <a:ext cx="3176756" cy="468000"/>
          </a:xfrm>
          <a:prstGeom prst="rect">
            <a:avLst/>
          </a:prstGeom>
          <a:solidFill>
            <a:srgbClr val="D13B3B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Equidad</a:t>
            </a:r>
          </a:p>
        </p:txBody>
      </p:sp>
      <p:sp>
        <p:nvSpPr>
          <p:cNvPr id="19" name="Rectángulo 8">
            <a:extLst>
              <a:ext uri="{FF2B5EF4-FFF2-40B4-BE49-F238E27FC236}">
                <a16:creationId xmlns:a16="http://schemas.microsoft.com/office/drawing/2014/main" id="{85F1CB92-6FAB-4CCF-BF05-E81A4B073567}"/>
              </a:ext>
            </a:extLst>
          </p:cNvPr>
          <p:cNvSpPr/>
          <p:nvPr/>
        </p:nvSpPr>
        <p:spPr>
          <a:xfrm>
            <a:off x="4511496" y="1662208"/>
            <a:ext cx="3176756" cy="468000"/>
          </a:xfrm>
          <a:prstGeom prst="rect">
            <a:avLst/>
          </a:prstGeom>
          <a:solidFill>
            <a:srgbClr val="4068AE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Emprendimiento</a:t>
            </a:r>
          </a:p>
        </p:txBody>
      </p:sp>
      <p:sp>
        <p:nvSpPr>
          <p:cNvPr id="20" name="Rectángulo 9">
            <a:extLst>
              <a:ext uri="{FF2B5EF4-FFF2-40B4-BE49-F238E27FC236}">
                <a16:creationId xmlns:a16="http://schemas.microsoft.com/office/drawing/2014/main" id="{A4FC6305-94FF-4275-B0C5-E9DB58F1B3FB}"/>
              </a:ext>
            </a:extLst>
          </p:cNvPr>
          <p:cNvSpPr/>
          <p:nvPr/>
        </p:nvSpPr>
        <p:spPr>
          <a:xfrm>
            <a:off x="8358283" y="1662208"/>
            <a:ext cx="3176756" cy="468000"/>
          </a:xfrm>
          <a:prstGeom prst="rect">
            <a:avLst/>
          </a:prstGeom>
          <a:solidFill>
            <a:srgbClr val="032763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Legalidad</a:t>
            </a:r>
          </a:p>
        </p:txBody>
      </p:sp>
      <p:sp>
        <p:nvSpPr>
          <p:cNvPr id="21" name="Rectángulo 10">
            <a:extLst>
              <a:ext uri="{FF2B5EF4-FFF2-40B4-BE49-F238E27FC236}">
                <a16:creationId xmlns:a16="http://schemas.microsoft.com/office/drawing/2014/main" id="{9298094A-1AD3-4602-B28C-392B8A8E70BE}"/>
              </a:ext>
            </a:extLst>
          </p:cNvPr>
          <p:cNvSpPr/>
          <p:nvPr/>
        </p:nvSpPr>
        <p:spPr>
          <a:xfrm>
            <a:off x="660836" y="5285327"/>
            <a:ext cx="10870328" cy="468000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ODS</a:t>
            </a:r>
          </a:p>
        </p:txBody>
      </p:sp>
      <p:sp>
        <p:nvSpPr>
          <p:cNvPr id="22" name="Rectángulo 11">
            <a:extLst>
              <a:ext uri="{FF2B5EF4-FFF2-40B4-BE49-F238E27FC236}">
                <a16:creationId xmlns:a16="http://schemas.microsoft.com/office/drawing/2014/main" id="{E2E1C91F-DF90-49AE-B600-6BD08F5F9E88}"/>
              </a:ext>
            </a:extLst>
          </p:cNvPr>
          <p:cNvSpPr/>
          <p:nvPr/>
        </p:nvSpPr>
        <p:spPr>
          <a:xfrm>
            <a:off x="664710" y="4562372"/>
            <a:ext cx="10870328" cy="468000"/>
          </a:xfrm>
          <a:prstGeom prst="rect">
            <a:avLst/>
          </a:prstGeom>
          <a:solidFill>
            <a:srgbClr val="2C8080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4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Consistencia Macro y Metas</a:t>
            </a:r>
          </a:p>
        </p:txBody>
      </p:sp>
      <p:graphicFrame>
        <p:nvGraphicFramePr>
          <p:cNvPr id="23" name="Tabla 13">
            <a:extLst>
              <a:ext uri="{FF2B5EF4-FFF2-40B4-BE49-F238E27FC236}">
                <a16:creationId xmlns:a16="http://schemas.microsoft.com/office/drawing/2014/main" id="{6200202C-B92D-4794-8EC0-5974C9FFBE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3846656"/>
              </p:ext>
            </p:extLst>
          </p:nvPr>
        </p:nvGraphicFramePr>
        <p:xfrm>
          <a:off x="645002" y="3480504"/>
          <a:ext cx="10890036" cy="838840"/>
        </p:xfrm>
        <a:graphic>
          <a:graphicData uri="http://schemas.openxmlformats.org/drawingml/2006/table">
            <a:tbl>
              <a:tblPr firstRow="1" bandRow="1"/>
              <a:tblGrid>
                <a:gridCol w="1210004">
                  <a:extLst>
                    <a:ext uri="{9D8B030D-6E8A-4147-A177-3AD203B41FA5}">
                      <a16:colId xmlns:a16="http://schemas.microsoft.com/office/drawing/2014/main" val="3570591223"/>
                    </a:ext>
                  </a:extLst>
                </a:gridCol>
                <a:gridCol w="1210004">
                  <a:extLst>
                    <a:ext uri="{9D8B030D-6E8A-4147-A177-3AD203B41FA5}">
                      <a16:colId xmlns:a16="http://schemas.microsoft.com/office/drawing/2014/main" val="2356168609"/>
                    </a:ext>
                  </a:extLst>
                </a:gridCol>
                <a:gridCol w="1210004">
                  <a:extLst>
                    <a:ext uri="{9D8B030D-6E8A-4147-A177-3AD203B41FA5}">
                      <a16:colId xmlns:a16="http://schemas.microsoft.com/office/drawing/2014/main" val="665611152"/>
                    </a:ext>
                  </a:extLst>
                </a:gridCol>
                <a:gridCol w="1210004">
                  <a:extLst>
                    <a:ext uri="{9D8B030D-6E8A-4147-A177-3AD203B41FA5}">
                      <a16:colId xmlns:a16="http://schemas.microsoft.com/office/drawing/2014/main" val="3491966533"/>
                    </a:ext>
                  </a:extLst>
                </a:gridCol>
                <a:gridCol w="1210004">
                  <a:extLst>
                    <a:ext uri="{9D8B030D-6E8A-4147-A177-3AD203B41FA5}">
                      <a16:colId xmlns:a16="http://schemas.microsoft.com/office/drawing/2014/main" val="186976047"/>
                    </a:ext>
                  </a:extLst>
                </a:gridCol>
                <a:gridCol w="1210004">
                  <a:extLst>
                    <a:ext uri="{9D8B030D-6E8A-4147-A177-3AD203B41FA5}">
                      <a16:colId xmlns:a16="http://schemas.microsoft.com/office/drawing/2014/main" val="1628228380"/>
                    </a:ext>
                  </a:extLst>
                </a:gridCol>
                <a:gridCol w="1210004">
                  <a:extLst>
                    <a:ext uri="{9D8B030D-6E8A-4147-A177-3AD203B41FA5}">
                      <a16:colId xmlns:a16="http://schemas.microsoft.com/office/drawing/2014/main" val="4224001869"/>
                    </a:ext>
                  </a:extLst>
                </a:gridCol>
                <a:gridCol w="1210004">
                  <a:extLst>
                    <a:ext uri="{9D8B030D-6E8A-4147-A177-3AD203B41FA5}">
                      <a16:colId xmlns:a16="http://schemas.microsoft.com/office/drawing/2014/main" val="643407795"/>
                    </a:ext>
                  </a:extLst>
                </a:gridCol>
                <a:gridCol w="1210004">
                  <a:extLst>
                    <a:ext uri="{9D8B030D-6E8A-4147-A177-3AD203B41FA5}">
                      <a16:colId xmlns:a16="http://schemas.microsoft.com/office/drawing/2014/main" val="1837893833"/>
                    </a:ext>
                  </a:extLst>
                </a:gridCol>
              </a:tblGrid>
              <a:tr h="468000">
                <a:tc gridSpan="9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2000" dirty="0">
                          <a:solidFill>
                            <a:sysClr val="windowText" lastClr="000000"/>
                          </a:solidFill>
                          <a:latin typeface="+mj-lt"/>
                        </a:rPr>
                        <a:t>Pacto descentralización: Conectando territorios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AA53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48705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effectLst/>
                          <a:latin typeface="Work Sans" panose="00000500000000000000" pitchFamily="2" charset="0"/>
                        </a:rPr>
                        <a:t>Pacífico</a:t>
                      </a:r>
                    </a:p>
                  </a:txBody>
                  <a:tcPr marL="27623" marR="27623" marT="27623" marB="27623" anchor="ctr">
                    <a:lnL w="12700" cmpd="sng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effectLst/>
                          <a:latin typeface="Work Sans" panose="00000500000000000000" pitchFamily="2" charset="0"/>
                        </a:rPr>
                        <a:t>Caribe</a:t>
                      </a:r>
                    </a:p>
                  </a:txBody>
                  <a:tcPr marL="27623" marR="27623" marT="27623" marB="276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 err="1">
                          <a:effectLst/>
                          <a:latin typeface="Work Sans" panose="00000500000000000000" pitchFamily="2" charset="0"/>
                        </a:rPr>
                        <a:t>Seaflower</a:t>
                      </a:r>
                      <a:endParaRPr lang="es-CO" sz="1000" dirty="0">
                        <a:effectLst/>
                        <a:latin typeface="Work Sans" panose="00000500000000000000" pitchFamily="2" charset="0"/>
                      </a:endParaRPr>
                    </a:p>
                  </a:txBody>
                  <a:tcPr marL="27623" marR="27623" marT="27623" marB="276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effectLst/>
                          <a:latin typeface="Work Sans" panose="00000500000000000000" pitchFamily="2" charset="0"/>
                        </a:rPr>
                        <a:t>Central</a:t>
                      </a:r>
                    </a:p>
                  </a:txBody>
                  <a:tcPr marL="27623" marR="27623" marT="27623" marB="276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effectLst/>
                          <a:latin typeface="Work Sans" panose="00000500000000000000" pitchFamily="2" charset="0"/>
                        </a:rPr>
                        <a:t>Santanderes</a:t>
                      </a:r>
                    </a:p>
                  </a:txBody>
                  <a:tcPr marL="27623" marR="27623" marT="27623" marB="276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effectLst/>
                          <a:latin typeface="Work Sans" panose="00000500000000000000" pitchFamily="2" charset="0"/>
                        </a:rPr>
                        <a:t>Amazonía</a:t>
                      </a:r>
                    </a:p>
                  </a:txBody>
                  <a:tcPr marL="27623" marR="27623" marT="27623" marB="276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effectLst/>
                          <a:latin typeface="Work Sans" panose="00000500000000000000" pitchFamily="2" charset="0"/>
                        </a:rPr>
                        <a:t>Eje Cafetero y Antioquia</a:t>
                      </a:r>
                    </a:p>
                  </a:txBody>
                  <a:tcPr marL="27623" marR="27623" marT="27623" marB="276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effectLst/>
                          <a:latin typeface="Work Sans" panose="00000500000000000000" pitchFamily="2" charset="0"/>
                        </a:rPr>
                        <a:t>Llanos - Orinoquía</a:t>
                      </a:r>
                    </a:p>
                  </a:txBody>
                  <a:tcPr marL="27623" marR="27623" marT="27623" marB="276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Montserrat"/>
                        </a:defRPr>
                      </a:lvl9pPr>
                    </a:lstStyle>
                    <a:p>
                      <a:pPr algn="ctr"/>
                      <a:r>
                        <a:rPr lang="es-CO" sz="1000" dirty="0">
                          <a:effectLst/>
                          <a:latin typeface="Work Sans" panose="00000500000000000000" pitchFamily="2" charset="0"/>
                        </a:rPr>
                        <a:t>Océanos</a:t>
                      </a:r>
                    </a:p>
                  </a:txBody>
                  <a:tcPr marL="27623" marR="27623" marT="27623" marB="27623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5069099"/>
                  </a:ext>
                </a:extLst>
              </a:tr>
            </a:tbl>
          </a:graphicData>
        </a:graphic>
      </p:graphicFrame>
      <p:sp>
        <p:nvSpPr>
          <p:cNvPr id="24" name="Equals 23">
            <a:extLst>
              <a:ext uri="{FF2B5EF4-FFF2-40B4-BE49-F238E27FC236}">
                <a16:creationId xmlns:a16="http://schemas.microsoft.com/office/drawing/2014/main" id="{D3372D4C-3D30-47D0-8F8E-F8B5BBBEF68B}"/>
              </a:ext>
            </a:extLst>
          </p:cNvPr>
          <p:cNvSpPr/>
          <p:nvPr/>
        </p:nvSpPr>
        <p:spPr>
          <a:xfrm>
            <a:off x="3957400" y="1686488"/>
            <a:ext cx="418454" cy="418454"/>
          </a:xfrm>
          <a:prstGeom prst="mathEqual">
            <a:avLst/>
          </a:prstGeom>
          <a:solidFill>
            <a:srgbClr val="000000">
              <a:lumMod val="75000"/>
              <a:lumOff val="2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Work Sans" panose="00000500000000000000" pitchFamily="2" charset="0"/>
              <a:ea typeface="+mn-ea"/>
              <a:cs typeface="+mn-cs"/>
            </a:endParaRPr>
          </a:p>
        </p:txBody>
      </p:sp>
      <p:sp>
        <p:nvSpPr>
          <p:cNvPr id="25" name="Plus Sign 24">
            <a:extLst>
              <a:ext uri="{FF2B5EF4-FFF2-40B4-BE49-F238E27FC236}">
                <a16:creationId xmlns:a16="http://schemas.microsoft.com/office/drawing/2014/main" id="{6BC05748-7BC5-422D-BC96-AF4B97CF50FA}"/>
              </a:ext>
            </a:extLst>
          </p:cNvPr>
          <p:cNvSpPr/>
          <p:nvPr/>
        </p:nvSpPr>
        <p:spPr>
          <a:xfrm>
            <a:off x="7786850" y="1662208"/>
            <a:ext cx="468000" cy="468000"/>
          </a:xfrm>
          <a:prstGeom prst="mathPlus">
            <a:avLst/>
          </a:prstGeom>
          <a:solidFill>
            <a:srgbClr val="000000">
              <a:lumMod val="75000"/>
              <a:lumOff val="25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" panose="00000500000000000000" pitchFamily="2" charset="0"/>
              <a:ea typeface="+mn-ea"/>
              <a:cs typeface="+mn-cs"/>
            </a:endParaRPr>
          </a:p>
        </p:txBody>
      </p:sp>
      <p:sp>
        <p:nvSpPr>
          <p:cNvPr id="14" name="Text Placeholder 45">
            <a:extLst>
              <a:ext uri="{FF2B5EF4-FFF2-40B4-BE49-F238E27FC236}">
                <a16:creationId xmlns:a16="http://schemas.microsoft.com/office/drawing/2014/main" id="{1B06F5C5-2214-4705-8C1C-0FCD35BE0964}"/>
              </a:ext>
            </a:extLst>
          </p:cNvPr>
          <p:cNvSpPr txBox="1">
            <a:spLocks/>
          </p:cNvSpPr>
          <p:nvPr/>
        </p:nvSpPr>
        <p:spPr>
          <a:xfrm>
            <a:off x="289202" y="320941"/>
            <a:ext cx="10709275" cy="279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tx1"/>
                </a:solidFill>
                <a:latin typeface="Work Sans" panose="00000500000000000000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/>
              <a:t>Plan Nacional de Desarrollo 2018-2022.Pacto por la Sostenibilidad: producir conservando y conservar produciendo                              DNP – Departamento Nacional de Planeación		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5604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66">
            <a:extLst>
              <a:ext uri="{FF2B5EF4-FFF2-40B4-BE49-F238E27FC236}">
                <a16:creationId xmlns:a16="http://schemas.microsoft.com/office/drawing/2014/main" id="{E8C5D8D5-E8F2-4FB8-97A5-1D1E7182655C}"/>
              </a:ext>
            </a:extLst>
          </p:cNvPr>
          <p:cNvSpPr/>
          <p:nvPr/>
        </p:nvSpPr>
        <p:spPr>
          <a:xfrm>
            <a:off x="2911365" y="0"/>
            <a:ext cx="9376667" cy="6858000"/>
          </a:xfrm>
          <a:prstGeom prst="rect">
            <a:avLst/>
          </a:prstGeom>
          <a:solidFill>
            <a:srgbClr val="E6EFFD">
              <a:alpha val="50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4A0904-79E5-5742-8989-C5AE263D4680}"/>
              </a:ext>
            </a:extLst>
          </p:cNvPr>
          <p:cNvSpPr/>
          <p:nvPr/>
        </p:nvSpPr>
        <p:spPr>
          <a:xfrm>
            <a:off x="0" y="0"/>
            <a:ext cx="3048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C865B41-0351-D448-B571-2C75272ACB5C}"/>
              </a:ext>
            </a:extLst>
          </p:cNvPr>
          <p:cNvGrpSpPr/>
          <p:nvPr/>
        </p:nvGrpSpPr>
        <p:grpSpPr>
          <a:xfrm>
            <a:off x="5033595" y="584757"/>
            <a:ext cx="4131426" cy="5682921"/>
            <a:chOff x="598230" y="332509"/>
            <a:chExt cx="2115144" cy="2909455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759CEF18-3F89-224B-8AE7-339BBCF9783D}"/>
                </a:ext>
              </a:extLst>
            </p:cNvPr>
            <p:cNvGrpSpPr/>
            <p:nvPr/>
          </p:nvGrpSpPr>
          <p:grpSpPr>
            <a:xfrm>
              <a:off x="598230" y="332509"/>
              <a:ext cx="2115144" cy="2909455"/>
              <a:chOff x="4919392" y="2465173"/>
              <a:chExt cx="2472174" cy="3400563"/>
            </a:xfrm>
            <a:solidFill>
              <a:srgbClr val="069169"/>
            </a:solidFill>
          </p:grpSpPr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E3D7AA37-ACFE-1845-8A15-5267ECB74395}"/>
                  </a:ext>
                </a:extLst>
              </p:cNvPr>
              <p:cNvSpPr/>
              <p:nvPr/>
            </p:nvSpPr>
            <p:spPr>
              <a:xfrm>
                <a:off x="5430795" y="2465173"/>
                <a:ext cx="1081242" cy="1112108"/>
              </a:xfrm>
              <a:custGeom>
                <a:avLst/>
                <a:gdLst>
                  <a:gd name="connsiteX0" fmla="*/ 43248 w 1081242"/>
                  <a:gd name="connsiteY0" fmla="*/ 722870 h 1112108"/>
                  <a:gd name="connsiteX1" fmla="*/ 67962 w 1081242"/>
                  <a:gd name="connsiteY1" fmla="*/ 679622 h 1112108"/>
                  <a:gd name="connsiteX2" fmla="*/ 74140 w 1081242"/>
                  <a:gd name="connsiteY2" fmla="*/ 654908 h 1112108"/>
                  <a:gd name="connsiteX3" fmla="*/ 92675 w 1081242"/>
                  <a:gd name="connsiteY3" fmla="*/ 648730 h 1112108"/>
                  <a:gd name="connsiteX4" fmla="*/ 148281 w 1081242"/>
                  <a:gd name="connsiteY4" fmla="*/ 630195 h 1112108"/>
                  <a:gd name="connsiteX5" fmla="*/ 166816 w 1081242"/>
                  <a:gd name="connsiteY5" fmla="*/ 624016 h 1112108"/>
                  <a:gd name="connsiteX6" fmla="*/ 172994 w 1081242"/>
                  <a:gd name="connsiteY6" fmla="*/ 605481 h 1112108"/>
                  <a:gd name="connsiteX7" fmla="*/ 179173 w 1081242"/>
                  <a:gd name="connsiteY7" fmla="*/ 562232 h 1112108"/>
                  <a:gd name="connsiteX8" fmla="*/ 191529 w 1081242"/>
                  <a:gd name="connsiteY8" fmla="*/ 525162 h 1112108"/>
                  <a:gd name="connsiteX9" fmla="*/ 210064 w 1081242"/>
                  <a:gd name="connsiteY9" fmla="*/ 469557 h 1112108"/>
                  <a:gd name="connsiteX10" fmla="*/ 216243 w 1081242"/>
                  <a:gd name="connsiteY10" fmla="*/ 413951 h 1112108"/>
                  <a:gd name="connsiteX11" fmla="*/ 222421 w 1081242"/>
                  <a:gd name="connsiteY11" fmla="*/ 389238 h 1112108"/>
                  <a:gd name="connsiteX12" fmla="*/ 259491 w 1081242"/>
                  <a:gd name="connsiteY12" fmla="*/ 370703 h 1112108"/>
                  <a:gd name="connsiteX13" fmla="*/ 278027 w 1081242"/>
                  <a:gd name="connsiteY13" fmla="*/ 327454 h 1112108"/>
                  <a:gd name="connsiteX14" fmla="*/ 296562 w 1081242"/>
                  <a:gd name="connsiteY14" fmla="*/ 321276 h 1112108"/>
                  <a:gd name="connsiteX15" fmla="*/ 302740 w 1081242"/>
                  <a:gd name="connsiteY15" fmla="*/ 302741 h 1112108"/>
                  <a:gd name="connsiteX16" fmla="*/ 339810 w 1081242"/>
                  <a:gd name="connsiteY16" fmla="*/ 290384 h 1112108"/>
                  <a:gd name="connsiteX17" fmla="*/ 358346 w 1081242"/>
                  <a:gd name="connsiteY17" fmla="*/ 296562 h 1112108"/>
                  <a:gd name="connsiteX18" fmla="*/ 376881 w 1081242"/>
                  <a:gd name="connsiteY18" fmla="*/ 308919 h 1112108"/>
                  <a:gd name="connsiteX19" fmla="*/ 407773 w 1081242"/>
                  <a:gd name="connsiteY19" fmla="*/ 302741 h 1112108"/>
                  <a:gd name="connsiteX20" fmla="*/ 451021 w 1081242"/>
                  <a:gd name="connsiteY20" fmla="*/ 296562 h 1112108"/>
                  <a:gd name="connsiteX21" fmla="*/ 475735 w 1081242"/>
                  <a:gd name="connsiteY21" fmla="*/ 240957 h 1112108"/>
                  <a:gd name="connsiteX22" fmla="*/ 617837 w 1081242"/>
                  <a:gd name="connsiteY22" fmla="*/ 240957 h 1112108"/>
                  <a:gd name="connsiteX23" fmla="*/ 636373 w 1081242"/>
                  <a:gd name="connsiteY23" fmla="*/ 228600 h 1112108"/>
                  <a:gd name="connsiteX24" fmla="*/ 667264 w 1081242"/>
                  <a:gd name="connsiteY24" fmla="*/ 222422 h 1112108"/>
                  <a:gd name="connsiteX25" fmla="*/ 685800 w 1081242"/>
                  <a:gd name="connsiteY25" fmla="*/ 216243 h 1112108"/>
                  <a:gd name="connsiteX26" fmla="*/ 698156 w 1081242"/>
                  <a:gd name="connsiteY26" fmla="*/ 197708 h 1112108"/>
                  <a:gd name="connsiteX27" fmla="*/ 716691 w 1081242"/>
                  <a:gd name="connsiteY27" fmla="*/ 191530 h 1112108"/>
                  <a:gd name="connsiteX28" fmla="*/ 753762 w 1081242"/>
                  <a:gd name="connsiteY28" fmla="*/ 172995 h 1112108"/>
                  <a:gd name="connsiteX29" fmla="*/ 790832 w 1081242"/>
                  <a:gd name="connsiteY29" fmla="*/ 154459 h 1112108"/>
                  <a:gd name="connsiteX30" fmla="*/ 809367 w 1081242"/>
                  <a:gd name="connsiteY30" fmla="*/ 142103 h 1112108"/>
                  <a:gd name="connsiteX31" fmla="*/ 846437 w 1081242"/>
                  <a:gd name="connsiteY31" fmla="*/ 123568 h 1112108"/>
                  <a:gd name="connsiteX32" fmla="*/ 858794 w 1081242"/>
                  <a:gd name="connsiteY32" fmla="*/ 105032 h 1112108"/>
                  <a:gd name="connsiteX33" fmla="*/ 883508 w 1081242"/>
                  <a:gd name="connsiteY33" fmla="*/ 80319 h 1112108"/>
                  <a:gd name="connsiteX34" fmla="*/ 889686 w 1081242"/>
                  <a:gd name="connsiteY34" fmla="*/ 43249 h 1112108"/>
                  <a:gd name="connsiteX35" fmla="*/ 908221 w 1081242"/>
                  <a:gd name="connsiteY35" fmla="*/ 37070 h 1112108"/>
                  <a:gd name="connsiteX36" fmla="*/ 914400 w 1081242"/>
                  <a:gd name="connsiteY36" fmla="*/ 55605 h 1112108"/>
                  <a:gd name="connsiteX37" fmla="*/ 932935 w 1081242"/>
                  <a:gd name="connsiteY37" fmla="*/ 61784 h 1112108"/>
                  <a:gd name="connsiteX38" fmla="*/ 939113 w 1081242"/>
                  <a:gd name="connsiteY38" fmla="*/ 43249 h 1112108"/>
                  <a:gd name="connsiteX39" fmla="*/ 945291 w 1081242"/>
                  <a:gd name="connsiteY39" fmla="*/ 30892 h 1112108"/>
                  <a:gd name="connsiteX40" fmla="*/ 976183 w 1081242"/>
                  <a:gd name="connsiteY40" fmla="*/ 6178 h 1112108"/>
                  <a:gd name="connsiteX41" fmla="*/ 994719 w 1081242"/>
                  <a:gd name="connsiteY41" fmla="*/ 0 h 1112108"/>
                  <a:gd name="connsiteX42" fmla="*/ 1050324 w 1081242"/>
                  <a:gd name="connsiteY42" fmla="*/ 24713 h 1112108"/>
                  <a:gd name="connsiteX43" fmla="*/ 1068859 w 1081242"/>
                  <a:gd name="connsiteY43" fmla="*/ 30892 h 1112108"/>
                  <a:gd name="connsiteX44" fmla="*/ 1075037 w 1081242"/>
                  <a:gd name="connsiteY44" fmla="*/ 86497 h 1112108"/>
                  <a:gd name="connsiteX45" fmla="*/ 1056502 w 1081242"/>
                  <a:gd name="connsiteY45" fmla="*/ 98854 h 1112108"/>
                  <a:gd name="connsiteX46" fmla="*/ 1044146 w 1081242"/>
                  <a:gd name="connsiteY46" fmla="*/ 117389 h 1112108"/>
                  <a:gd name="connsiteX47" fmla="*/ 1007075 w 1081242"/>
                  <a:gd name="connsiteY47" fmla="*/ 129746 h 1112108"/>
                  <a:gd name="connsiteX48" fmla="*/ 957648 w 1081242"/>
                  <a:gd name="connsiteY48" fmla="*/ 160638 h 1112108"/>
                  <a:gd name="connsiteX49" fmla="*/ 920578 w 1081242"/>
                  <a:gd name="connsiteY49" fmla="*/ 185351 h 1112108"/>
                  <a:gd name="connsiteX50" fmla="*/ 889686 w 1081242"/>
                  <a:gd name="connsiteY50" fmla="*/ 234778 h 1112108"/>
                  <a:gd name="connsiteX51" fmla="*/ 871151 w 1081242"/>
                  <a:gd name="connsiteY51" fmla="*/ 271849 h 1112108"/>
                  <a:gd name="connsiteX52" fmla="*/ 834081 w 1081242"/>
                  <a:gd name="connsiteY52" fmla="*/ 284205 h 1112108"/>
                  <a:gd name="connsiteX53" fmla="*/ 815546 w 1081242"/>
                  <a:gd name="connsiteY53" fmla="*/ 290384 h 1112108"/>
                  <a:gd name="connsiteX54" fmla="*/ 790832 w 1081242"/>
                  <a:gd name="connsiteY54" fmla="*/ 345989 h 1112108"/>
                  <a:gd name="connsiteX55" fmla="*/ 772297 w 1081242"/>
                  <a:gd name="connsiteY55" fmla="*/ 358346 h 1112108"/>
                  <a:gd name="connsiteX56" fmla="*/ 747583 w 1081242"/>
                  <a:gd name="connsiteY56" fmla="*/ 395416 h 1112108"/>
                  <a:gd name="connsiteX57" fmla="*/ 735227 w 1081242"/>
                  <a:gd name="connsiteY57" fmla="*/ 413951 h 1112108"/>
                  <a:gd name="connsiteX58" fmla="*/ 722870 w 1081242"/>
                  <a:gd name="connsiteY58" fmla="*/ 463378 h 1112108"/>
                  <a:gd name="connsiteX59" fmla="*/ 710513 w 1081242"/>
                  <a:gd name="connsiteY59" fmla="*/ 518984 h 1112108"/>
                  <a:gd name="connsiteX60" fmla="*/ 704335 w 1081242"/>
                  <a:gd name="connsiteY60" fmla="*/ 562232 h 1112108"/>
                  <a:gd name="connsiteX61" fmla="*/ 691978 w 1081242"/>
                  <a:gd name="connsiteY61" fmla="*/ 580768 h 1112108"/>
                  <a:gd name="connsiteX62" fmla="*/ 654908 w 1081242"/>
                  <a:gd name="connsiteY62" fmla="*/ 605481 h 1112108"/>
                  <a:gd name="connsiteX63" fmla="*/ 648729 w 1081242"/>
                  <a:gd name="connsiteY63" fmla="*/ 624016 h 1112108"/>
                  <a:gd name="connsiteX64" fmla="*/ 642551 w 1081242"/>
                  <a:gd name="connsiteY64" fmla="*/ 691978 h 1112108"/>
                  <a:gd name="connsiteX65" fmla="*/ 630194 w 1081242"/>
                  <a:gd name="connsiteY65" fmla="*/ 710513 h 1112108"/>
                  <a:gd name="connsiteX66" fmla="*/ 611659 w 1081242"/>
                  <a:gd name="connsiteY66" fmla="*/ 784654 h 1112108"/>
                  <a:gd name="connsiteX67" fmla="*/ 605481 w 1081242"/>
                  <a:gd name="connsiteY67" fmla="*/ 803189 h 1112108"/>
                  <a:gd name="connsiteX68" fmla="*/ 624016 w 1081242"/>
                  <a:gd name="connsiteY68" fmla="*/ 840259 h 1112108"/>
                  <a:gd name="connsiteX69" fmla="*/ 642551 w 1081242"/>
                  <a:gd name="connsiteY69" fmla="*/ 846438 h 1112108"/>
                  <a:gd name="connsiteX70" fmla="*/ 661086 w 1081242"/>
                  <a:gd name="connsiteY70" fmla="*/ 926757 h 1112108"/>
                  <a:gd name="connsiteX71" fmla="*/ 654908 w 1081242"/>
                  <a:gd name="connsiteY71" fmla="*/ 951470 h 1112108"/>
                  <a:gd name="connsiteX72" fmla="*/ 617837 w 1081242"/>
                  <a:gd name="connsiteY72" fmla="*/ 976184 h 1112108"/>
                  <a:gd name="connsiteX73" fmla="*/ 574589 w 1081242"/>
                  <a:gd name="connsiteY73" fmla="*/ 957649 h 1112108"/>
                  <a:gd name="connsiteX74" fmla="*/ 580767 w 1081242"/>
                  <a:gd name="connsiteY74" fmla="*/ 939113 h 1112108"/>
                  <a:gd name="connsiteX75" fmla="*/ 574589 w 1081242"/>
                  <a:gd name="connsiteY75" fmla="*/ 902043 h 1112108"/>
                  <a:gd name="connsiteX76" fmla="*/ 568410 w 1081242"/>
                  <a:gd name="connsiteY76" fmla="*/ 883508 h 1112108"/>
                  <a:gd name="connsiteX77" fmla="*/ 549875 w 1081242"/>
                  <a:gd name="connsiteY77" fmla="*/ 877330 h 1112108"/>
                  <a:gd name="connsiteX78" fmla="*/ 543697 w 1081242"/>
                  <a:gd name="connsiteY78" fmla="*/ 994719 h 1112108"/>
                  <a:gd name="connsiteX79" fmla="*/ 537519 w 1081242"/>
                  <a:gd name="connsiteY79" fmla="*/ 1025611 h 1112108"/>
                  <a:gd name="connsiteX80" fmla="*/ 512805 w 1081242"/>
                  <a:gd name="connsiteY80" fmla="*/ 1075038 h 1112108"/>
                  <a:gd name="connsiteX81" fmla="*/ 463378 w 1081242"/>
                  <a:gd name="connsiteY81" fmla="*/ 1105930 h 1112108"/>
                  <a:gd name="connsiteX82" fmla="*/ 444843 w 1081242"/>
                  <a:gd name="connsiteY82" fmla="*/ 1112108 h 1112108"/>
                  <a:gd name="connsiteX83" fmla="*/ 426308 w 1081242"/>
                  <a:gd name="connsiteY83" fmla="*/ 1099751 h 1112108"/>
                  <a:gd name="connsiteX84" fmla="*/ 438664 w 1081242"/>
                  <a:gd name="connsiteY84" fmla="*/ 1044146 h 1112108"/>
                  <a:gd name="connsiteX85" fmla="*/ 420129 w 1081242"/>
                  <a:gd name="connsiteY85" fmla="*/ 1037968 h 1112108"/>
                  <a:gd name="connsiteX86" fmla="*/ 401594 w 1081242"/>
                  <a:gd name="connsiteY86" fmla="*/ 1044146 h 1112108"/>
                  <a:gd name="connsiteX87" fmla="*/ 389237 w 1081242"/>
                  <a:gd name="connsiteY87" fmla="*/ 1007076 h 1112108"/>
                  <a:gd name="connsiteX88" fmla="*/ 395416 w 1081242"/>
                  <a:gd name="connsiteY88" fmla="*/ 988541 h 1112108"/>
                  <a:gd name="connsiteX89" fmla="*/ 407773 w 1081242"/>
                  <a:gd name="connsiteY89" fmla="*/ 970005 h 1112108"/>
                  <a:gd name="connsiteX90" fmla="*/ 401594 w 1081242"/>
                  <a:gd name="connsiteY90" fmla="*/ 939113 h 1112108"/>
                  <a:gd name="connsiteX91" fmla="*/ 395416 w 1081242"/>
                  <a:gd name="connsiteY91" fmla="*/ 920578 h 1112108"/>
                  <a:gd name="connsiteX92" fmla="*/ 376881 w 1081242"/>
                  <a:gd name="connsiteY92" fmla="*/ 914400 h 1112108"/>
                  <a:gd name="connsiteX93" fmla="*/ 352167 w 1081242"/>
                  <a:gd name="connsiteY93" fmla="*/ 877330 h 1112108"/>
                  <a:gd name="connsiteX94" fmla="*/ 339810 w 1081242"/>
                  <a:gd name="connsiteY94" fmla="*/ 895865 h 1112108"/>
                  <a:gd name="connsiteX95" fmla="*/ 321275 w 1081242"/>
                  <a:gd name="connsiteY95" fmla="*/ 902043 h 1112108"/>
                  <a:gd name="connsiteX96" fmla="*/ 265670 w 1081242"/>
                  <a:gd name="connsiteY96" fmla="*/ 914400 h 1112108"/>
                  <a:gd name="connsiteX97" fmla="*/ 253313 w 1081242"/>
                  <a:gd name="connsiteY97" fmla="*/ 932935 h 1112108"/>
                  <a:gd name="connsiteX98" fmla="*/ 216243 w 1081242"/>
                  <a:gd name="connsiteY98" fmla="*/ 945292 h 1112108"/>
                  <a:gd name="connsiteX99" fmla="*/ 191529 w 1081242"/>
                  <a:gd name="connsiteY99" fmla="*/ 970005 h 1112108"/>
                  <a:gd name="connsiteX100" fmla="*/ 154459 w 1081242"/>
                  <a:gd name="connsiteY100" fmla="*/ 994719 h 1112108"/>
                  <a:gd name="connsiteX101" fmla="*/ 148281 w 1081242"/>
                  <a:gd name="connsiteY101" fmla="*/ 1025611 h 1112108"/>
                  <a:gd name="connsiteX102" fmla="*/ 129746 w 1081242"/>
                  <a:gd name="connsiteY102" fmla="*/ 1031789 h 1112108"/>
                  <a:gd name="connsiteX103" fmla="*/ 49427 w 1081242"/>
                  <a:gd name="connsiteY103" fmla="*/ 1037968 h 1112108"/>
                  <a:gd name="connsiteX104" fmla="*/ 24713 w 1081242"/>
                  <a:gd name="connsiteY104" fmla="*/ 1031789 h 1112108"/>
                  <a:gd name="connsiteX105" fmla="*/ 0 w 1081242"/>
                  <a:gd name="connsiteY105" fmla="*/ 994719 h 1112108"/>
                  <a:gd name="connsiteX106" fmla="*/ 18535 w 1081242"/>
                  <a:gd name="connsiteY106" fmla="*/ 939113 h 1112108"/>
                  <a:gd name="connsiteX107" fmla="*/ 24713 w 1081242"/>
                  <a:gd name="connsiteY107" fmla="*/ 920578 h 1112108"/>
                  <a:gd name="connsiteX108" fmla="*/ 30891 w 1081242"/>
                  <a:gd name="connsiteY108" fmla="*/ 902043 h 1112108"/>
                  <a:gd name="connsiteX109" fmla="*/ 37070 w 1081242"/>
                  <a:gd name="connsiteY109" fmla="*/ 877330 h 1112108"/>
                  <a:gd name="connsiteX110" fmla="*/ 43248 w 1081242"/>
                  <a:gd name="connsiteY110" fmla="*/ 846438 h 1112108"/>
                  <a:gd name="connsiteX111" fmla="*/ 55605 w 1081242"/>
                  <a:gd name="connsiteY111" fmla="*/ 827903 h 1112108"/>
                  <a:gd name="connsiteX112" fmla="*/ 43248 w 1081242"/>
                  <a:gd name="connsiteY112" fmla="*/ 790832 h 1112108"/>
                  <a:gd name="connsiteX113" fmla="*/ 30891 w 1081242"/>
                  <a:gd name="connsiteY113" fmla="*/ 772297 h 1112108"/>
                  <a:gd name="connsiteX114" fmla="*/ 43248 w 1081242"/>
                  <a:gd name="connsiteY114" fmla="*/ 722870 h 111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1081242" h="1112108">
                    <a:moveTo>
                      <a:pt x="43248" y="722870"/>
                    </a:moveTo>
                    <a:cubicBezTo>
                      <a:pt x="49426" y="707424"/>
                      <a:pt x="61091" y="694738"/>
                      <a:pt x="67962" y="679622"/>
                    </a:cubicBezTo>
                    <a:cubicBezTo>
                      <a:pt x="71476" y="671892"/>
                      <a:pt x="68835" y="661539"/>
                      <a:pt x="74140" y="654908"/>
                    </a:cubicBezTo>
                    <a:cubicBezTo>
                      <a:pt x="78208" y="649823"/>
                      <a:pt x="86497" y="650789"/>
                      <a:pt x="92675" y="648730"/>
                    </a:cubicBezTo>
                    <a:cubicBezTo>
                      <a:pt x="135165" y="620403"/>
                      <a:pt x="115657" y="619319"/>
                      <a:pt x="148281" y="630195"/>
                    </a:cubicBezTo>
                    <a:cubicBezTo>
                      <a:pt x="154459" y="628135"/>
                      <a:pt x="162211" y="628621"/>
                      <a:pt x="166816" y="624016"/>
                    </a:cubicBezTo>
                    <a:cubicBezTo>
                      <a:pt x="171421" y="619411"/>
                      <a:pt x="171717" y="611867"/>
                      <a:pt x="172994" y="605481"/>
                    </a:cubicBezTo>
                    <a:cubicBezTo>
                      <a:pt x="175850" y="591201"/>
                      <a:pt x="175898" y="576422"/>
                      <a:pt x="179173" y="562232"/>
                    </a:cubicBezTo>
                    <a:cubicBezTo>
                      <a:pt x="182102" y="549541"/>
                      <a:pt x="189387" y="538010"/>
                      <a:pt x="191529" y="525162"/>
                    </a:cubicBezTo>
                    <a:cubicBezTo>
                      <a:pt x="198929" y="480768"/>
                      <a:pt x="190759" y="498515"/>
                      <a:pt x="210064" y="469557"/>
                    </a:cubicBezTo>
                    <a:cubicBezTo>
                      <a:pt x="212124" y="451022"/>
                      <a:pt x="213407" y="432384"/>
                      <a:pt x="216243" y="413951"/>
                    </a:cubicBezTo>
                    <a:cubicBezTo>
                      <a:pt x="217534" y="405559"/>
                      <a:pt x="217711" y="396303"/>
                      <a:pt x="222421" y="389238"/>
                    </a:cubicBezTo>
                    <a:cubicBezTo>
                      <a:pt x="229265" y="378971"/>
                      <a:pt x="248917" y="374227"/>
                      <a:pt x="259491" y="370703"/>
                    </a:cubicBezTo>
                    <a:cubicBezTo>
                      <a:pt x="263201" y="355863"/>
                      <a:pt x="264693" y="338121"/>
                      <a:pt x="278027" y="327454"/>
                    </a:cubicBezTo>
                    <a:cubicBezTo>
                      <a:pt x="283112" y="323386"/>
                      <a:pt x="290384" y="323335"/>
                      <a:pt x="296562" y="321276"/>
                    </a:cubicBezTo>
                    <a:cubicBezTo>
                      <a:pt x="298621" y="315098"/>
                      <a:pt x="297441" y="306526"/>
                      <a:pt x="302740" y="302741"/>
                    </a:cubicBezTo>
                    <a:cubicBezTo>
                      <a:pt x="313339" y="295170"/>
                      <a:pt x="339810" y="290384"/>
                      <a:pt x="339810" y="290384"/>
                    </a:cubicBezTo>
                    <a:cubicBezTo>
                      <a:pt x="345989" y="292443"/>
                      <a:pt x="352521" y="293649"/>
                      <a:pt x="358346" y="296562"/>
                    </a:cubicBezTo>
                    <a:cubicBezTo>
                      <a:pt x="364988" y="299883"/>
                      <a:pt x="369513" y="307998"/>
                      <a:pt x="376881" y="308919"/>
                    </a:cubicBezTo>
                    <a:cubicBezTo>
                      <a:pt x="387301" y="310222"/>
                      <a:pt x="397415" y="304467"/>
                      <a:pt x="407773" y="302741"/>
                    </a:cubicBezTo>
                    <a:cubicBezTo>
                      <a:pt x="422137" y="300347"/>
                      <a:pt x="436605" y="298622"/>
                      <a:pt x="451021" y="296562"/>
                    </a:cubicBezTo>
                    <a:cubicBezTo>
                      <a:pt x="465726" y="252448"/>
                      <a:pt x="456153" y="270329"/>
                      <a:pt x="475735" y="240957"/>
                    </a:cubicBezTo>
                    <a:cubicBezTo>
                      <a:pt x="535310" y="250886"/>
                      <a:pt x="534143" y="253511"/>
                      <a:pt x="617837" y="240957"/>
                    </a:cubicBezTo>
                    <a:cubicBezTo>
                      <a:pt x="625181" y="239855"/>
                      <a:pt x="629420" y="231207"/>
                      <a:pt x="636373" y="228600"/>
                    </a:cubicBezTo>
                    <a:cubicBezTo>
                      <a:pt x="646205" y="224913"/>
                      <a:pt x="657077" y="224969"/>
                      <a:pt x="667264" y="222422"/>
                    </a:cubicBezTo>
                    <a:cubicBezTo>
                      <a:pt x="673582" y="220842"/>
                      <a:pt x="679621" y="218303"/>
                      <a:pt x="685800" y="216243"/>
                    </a:cubicBezTo>
                    <a:cubicBezTo>
                      <a:pt x="689919" y="210065"/>
                      <a:pt x="692358" y="202347"/>
                      <a:pt x="698156" y="197708"/>
                    </a:cubicBezTo>
                    <a:cubicBezTo>
                      <a:pt x="703241" y="193640"/>
                      <a:pt x="710866" y="194442"/>
                      <a:pt x="716691" y="191530"/>
                    </a:cubicBezTo>
                    <a:cubicBezTo>
                      <a:pt x="764599" y="167577"/>
                      <a:pt x="707175" y="188523"/>
                      <a:pt x="753762" y="172995"/>
                    </a:cubicBezTo>
                    <a:cubicBezTo>
                      <a:pt x="806871" y="137588"/>
                      <a:pt x="739682" y="180034"/>
                      <a:pt x="790832" y="154459"/>
                    </a:cubicBezTo>
                    <a:cubicBezTo>
                      <a:pt x="797473" y="151138"/>
                      <a:pt x="802726" y="145424"/>
                      <a:pt x="809367" y="142103"/>
                    </a:cubicBezTo>
                    <a:cubicBezTo>
                      <a:pt x="860525" y="116524"/>
                      <a:pt x="793319" y="158978"/>
                      <a:pt x="846437" y="123568"/>
                    </a:cubicBezTo>
                    <a:cubicBezTo>
                      <a:pt x="850556" y="117389"/>
                      <a:pt x="852995" y="109671"/>
                      <a:pt x="858794" y="105032"/>
                    </a:cubicBezTo>
                    <a:cubicBezTo>
                      <a:pt x="888751" y="81066"/>
                      <a:pt x="870026" y="120761"/>
                      <a:pt x="883508" y="80319"/>
                    </a:cubicBezTo>
                    <a:cubicBezTo>
                      <a:pt x="885567" y="67962"/>
                      <a:pt x="883471" y="54126"/>
                      <a:pt x="889686" y="43249"/>
                    </a:cubicBezTo>
                    <a:cubicBezTo>
                      <a:pt x="892917" y="37594"/>
                      <a:pt x="902396" y="34158"/>
                      <a:pt x="908221" y="37070"/>
                    </a:cubicBezTo>
                    <a:cubicBezTo>
                      <a:pt x="914046" y="39982"/>
                      <a:pt x="909795" y="51000"/>
                      <a:pt x="914400" y="55605"/>
                    </a:cubicBezTo>
                    <a:cubicBezTo>
                      <a:pt x="919005" y="60210"/>
                      <a:pt x="926757" y="59724"/>
                      <a:pt x="932935" y="61784"/>
                    </a:cubicBezTo>
                    <a:cubicBezTo>
                      <a:pt x="934994" y="55606"/>
                      <a:pt x="940184" y="49673"/>
                      <a:pt x="939113" y="43249"/>
                    </a:cubicBezTo>
                    <a:cubicBezTo>
                      <a:pt x="935825" y="23522"/>
                      <a:pt x="908589" y="18657"/>
                      <a:pt x="945291" y="30892"/>
                    </a:cubicBezTo>
                    <a:cubicBezTo>
                      <a:pt x="991886" y="15360"/>
                      <a:pt x="936256" y="38119"/>
                      <a:pt x="976183" y="6178"/>
                    </a:cubicBezTo>
                    <a:cubicBezTo>
                      <a:pt x="981269" y="2110"/>
                      <a:pt x="988540" y="2059"/>
                      <a:pt x="994719" y="0"/>
                    </a:cubicBezTo>
                    <a:cubicBezTo>
                      <a:pt x="1024093" y="19583"/>
                      <a:pt x="1006207" y="10007"/>
                      <a:pt x="1050324" y="24713"/>
                    </a:cubicBezTo>
                    <a:lnTo>
                      <a:pt x="1068859" y="30892"/>
                    </a:lnTo>
                    <a:cubicBezTo>
                      <a:pt x="1074796" y="48702"/>
                      <a:pt x="1089575" y="68325"/>
                      <a:pt x="1075037" y="86497"/>
                    </a:cubicBezTo>
                    <a:cubicBezTo>
                      <a:pt x="1070398" y="92295"/>
                      <a:pt x="1062680" y="94735"/>
                      <a:pt x="1056502" y="98854"/>
                    </a:cubicBezTo>
                    <a:cubicBezTo>
                      <a:pt x="1052383" y="105032"/>
                      <a:pt x="1050443" y="113454"/>
                      <a:pt x="1044146" y="117389"/>
                    </a:cubicBezTo>
                    <a:cubicBezTo>
                      <a:pt x="1033100" y="124292"/>
                      <a:pt x="1007075" y="129746"/>
                      <a:pt x="1007075" y="129746"/>
                    </a:cubicBezTo>
                    <a:cubicBezTo>
                      <a:pt x="977436" y="174207"/>
                      <a:pt x="1019407" y="119466"/>
                      <a:pt x="957648" y="160638"/>
                    </a:cubicBezTo>
                    <a:lnTo>
                      <a:pt x="920578" y="185351"/>
                    </a:lnTo>
                    <a:cubicBezTo>
                      <a:pt x="905873" y="229466"/>
                      <a:pt x="919059" y="215197"/>
                      <a:pt x="889686" y="234778"/>
                    </a:cubicBezTo>
                    <a:cubicBezTo>
                      <a:pt x="886320" y="244878"/>
                      <a:pt x="881237" y="265545"/>
                      <a:pt x="871151" y="271849"/>
                    </a:cubicBezTo>
                    <a:cubicBezTo>
                      <a:pt x="860106" y="278752"/>
                      <a:pt x="846438" y="280086"/>
                      <a:pt x="834081" y="284205"/>
                    </a:cubicBezTo>
                    <a:lnTo>
                      <a:pt x="815546" y="290384"/>
                    </a:lnTo>
                    <a:cubicBezTo>
                      <a:pt x="809428" y="308738"/>
                      <a:pt x="805519" y="331302"/>
                      <a:pt x="790832" y="345989"/>
                    </a:cubicBezTo>
                    <a:cubicBezTo>
                      <a:pt x="785581" y="351240"/>
                      <a:pt x="778475" y="354227"/>
                      <a:pt x="772297" y="358346"/>
                    </a:cubicBezTo>
                    <a:lnTo>
                      <a:pt x="747583" y="395416"/>
                    </a:lnTo>
                    <a:cubicBezTo>
                      <a:pt x="743464" y="401594"/>
                      <a:pt x="737575" y="406907"/>
                      <a:pt x="735227" y="413951"/>
                    </a:cubicBezTo>
                    <a:cubicBezTo>
                      <a:pt x="724185" y="447074"/>
                      <a:pt x="732812" y="418641"/>
                      <a:pt x="722870" y="463378"/>
                    </a:cubicBezTo>
                    <a:cubicBezTo>
                      <a:pt x="715461" y="496717"/>
                      <a:pt x="716727" y="481698"/>
                      <a:pt x="710513" y="518984"/>
                    </a:cubicBezTo>
                    <a:cubicBezTo>
                      <a:pt x="708119" y="533348"/>
                      <a:pt x="708519" y="548284"/>
                      <a:pt x="704335" y="562232"/>
                    </a:cubicBezTo>
                    <a:cubicBezTo>
                      <a:pt x="702201" y="569345"/>
                      <a:pt x="697566" y="575878"/>
                      <a:pt x="691978" y="580768"/>
                    </a:cubicBezTo>
                    <a:cubicBezTo>
                      <a:pt x="680802" y="590547"/>
                      <a:pt x="654908" y="605481"/>
                      <a:pt x="654908" y="605481"/>
                    </a:cubicBezTo>
                    <a:cubicBezTo>
                      <a:pt x="652848" y="611659"/>
                      <a:pt x="649650" y="617569"/>
                      <a:pt x="648729" y="624016"/>
                    </a:cubicBezTo>
                    <a:cubicBezTo>
                      <a:pt x="645512" y="646535"/>
                      <a:pt x="647317" y="669736"/>
                      <a:pt x="642551" y="691978"/>
                    </a:cubicBezTo>
                    <a:cubicBezTo>
                      <a:pt x="640995" y="699239"/>
                      <a:pt x="634313" y="704335"/>
                      <a:pt x="630194" y="710513"/>
                    </a:cubicBezTo>
                    <a:cubicBezTo>
                      <a:pt x="621874" y="760434"/>
                      <a:pt x="627978" y="735697"/>
                      <a:pt x="611659" y="784654"/>
                    </a:cubicBezTo>
                    <a:lnTo>
                      <a:pt x="605481" y="803189"/>
                    </a:lnTo>
                    <a:cubicBezTo>
                      <a:pt x="609551" y="815400"/>
                      <a:pt x="613127" y="831548"/>
                      <a:pt x="624016" y="840259"/>
                    </a:cubicBezTo>
                    <a:cubicBezTo>
                      <a:pt x="629101" y="844327"/>
                      <a:pt x="636373" y="844378"/>
                      <a:pt x="642551" y="846438"/>
                    </a:cubicBezTo>
                    <a:cubicBezTo>
                      <a:pt x="656185" y="914608"/>
                      <a:pt x="648267" y="888297"/>
                      <a:pt x="661086" y="926757"/>
                    </a:cubicBezTo>
                    <a:cubicBezTo>
                      <a:pt x="659027" y="934995"/>
                      <a:pt x="659121" y="944098"/>
                      <a:pt x="654908" y="951470"/>
                    </a:cubicBezTo>
                    <a:cubicBezTo>
                      <a:pt x="644019" y="970526"/>
                      <a:pt x="635530" y="970286"/>
                      <a:pt x="617837" y="976184"/>
                    </a:cubicBezTo>
                    <a:cubicBezTo>
                      <a:pt x="609775" y="974168"/>
                      <a:pt x="579329" y="969499"/>
                      <a:pt x="574589" y="957649"/>
                    </a:cubicBezTo>
                    <a:cubicBezTo>
                      <a:pt x="572170" y="951602"/>
                      <a:pt x="578708" y="945292"/>
                      <a:pt x="580767" y="939113"/>
                    </a:cubicBezTo>
                    <a:cubicBezTo>
                      <a:pt x="578708" y="926756"/>
                      <a:pt x="577307" y="914272"/>
                      <a:pt x="574589" y="902043"/>
                    </a:cubicBezTo>
                    <a:cubicBezTo>
                      <a:pt x="573176" y="895685"/>
                      <a:pt x="573015" y="888113"/>
                      <a:pt x="568410" y="883508"/>
                    </a:cubicBezTo>
                    <a:cubicBezTo>
                      <a:pt x="563805" y="878903"/>
                      <a:pt x="556053" y="879389"/>
                      <a:pt x="549875" y="877330"/>
                    </a:cubicBezTo>
                    <a:cubicBezTo>
                      <a:pt x="517712" y="925577"/>
                      <a:pt x="543697" y="878492"/>
                      <a:pt x="543697" y="994719"/>
                    </a:cubicBezTo>
                    <a:cubicBezTo>
                      <a:pt x="543697" y="1005220"/>
                      <a:pt x="539398" y="1015279"/>
                      <a:pt x="537519" y="1025611"/>
                    </a:cubicBezTo>
                    <a:cubicBezTo>
                      <a:pt x="529354" y="1070515"/>
                      <a:pt x="542216" y="1055430"/>
                      <a:pt x="512805" y="1075038"/>
                    </a:cubicBezTo>
                    <a:cubicBezTo>
                      <a:pt x="493223" y="1104410"/>
                      <a:pt x="507492" y="1091225"/>
                      <a:pt x="463378" y="1105930"/>
                    </a:cubicBezTo>
                    <a:lnTo>
                      <a:pt x="444843" y="1112108"/>
                    </a:lnTo>
                    <a:cubicBezTo>
                      <a:pt x="438665" y="1107989"/>
                      <a:pt x="428109" y="1106955"/>
                      <a:pt x="426308" y="1099751"/>
                    </a:cubicBezTo>
                    <a:cubicBezTo>
                      <a:pt x="423201" y="1087325"/>
                      <a:pt x="433908" y="1058414"/>
                      <a:pt x="438664" y="1044146"/>
                    </a:cubicBezTo>
                    <a:cubicBezTo>
                      <a:pt x="432486" y="1042087"/>
                      <a:pt x="426642" y="1037968"/>
                      <a:pt x="420129" y="1037968"/>
                    </a:cubicBezTo>
                    <a:cubicBezTo>
                      <a:pt x="413616" y="1037968"/>
                      <a:pt x="406199" y="1048751"/>
                      <a:pt x="401594" y="1044146"/>
                    </a:cubicBezTo>
                    <a:cubicBezTo>
                      <a:pt x="392384" y="1034936"/>
                      <a:pt x="389237" y="1007076"/>
                      <a:pt x="389237" y="1007076"/>
                    </a:cubicBezTo>
                    <a:cubicBezTo>
                      <a:pt x="391297" y="1000898"/>
                      <a:pt x="392503" y="994366"/>
                      <a:pt x="395416" y="988541"/>
                    </a:cubicBezTo>
                    <a:cubicBezTo>
                      <a:pt x="398737" y="981899"/>
                      <a:pt x="406852" y="977373"/>
                      <a:pt x="407773" y="970005"/>
                    </a:cubicBezTo>
                    <a:cubicBezTo>
                      <a:pt x="409075" y="959585"/>
                      <a:pt x="404141" y="949301"/>
                      <a:pt x="401594" y="939113"/>
                    </a:cubicBezTo>
                    <a:cubicBezTo>
                      <a:pt x="400014" y="932795"/>
                      <a:pt x="400021" y="925183"/>
                      <a:pt x="395416" y="920578"/>
                    </a:cubicBezTo>
                    <a:cubicBezTo>
                      <a:pt x="390811" y="915973"/>
                      <a:pt x="383059" y="916459"/>
                      <a:pt x="376881" y="914400"/>
                    </a:cubicBezTo>
                    <a:cubicBezTo>
                      <a:pt x="368643" y="902043"/>
                      <a:pt x="360405" y="864973"/>
                      <a:pt x="352167" y="877330"/>
                    </a:cubicBezTo>
                    <a:cubicBezTo>
                      <a:pt x="348048" y="883508"/>
                      <a:pt x="345608" y="891226"/>
                      <a:pt x="339810" y="895865"/>
                    </a:cubicBezTo>
                    <a:cubicBezTo>
                      <a:pt x="334725" y="899933"/>
                      <a:pt x="327632" y="900630"/>
                      <a:pt x="321275" y="902043"/>
                    </a:cubicBezTo>
                    <a:cubicBezTo>
                      <a:pt x="256034" y="916541"/>
                      <a:pt x="307395" y="900492"/>
                      <a:pt x="265670" y="914400"/>
                    </a:cubicBezTo>
                    <a:cubicBezTo>
                      <a:pt x="261551" y="920578"/>
                      <a:pt x="259610" y="928999"/>
                      <a:pt x="253313" y="932935"/>
                    </a:cubicBezTo>
                    <a:cubicBezTo>
                      <a:pt x="242268" y="939838"/>
                      <a:pt x="216243" y="945292"/>
                      <a:pt x="216243" y="945292"/>
                    </a:cubicBezTo>
                    <a:cubicBezTo>
                      <a:pt x="205757" y="976746"/>
                      <a:pt x="218490" y="955027"/>
                      <a:pt x="191529" y="970005"/>
                    </a:cubicBezTo>
                    <a:cubicBezTo>
                      <a:pt x="178547" y="977217"/>
                      <a:pt x="154459" y="994719"/>
                      <a:pt x="154459" y="994719"/>
                    </a:cubicBezTo>
                    <a:cubicBezTo>
                      <a:pt x="152400" y="1005016"/>
                      <a:pt x="154106" y="1016873"/>
                      <a:pt x="148281" y="1025611"/>
                    </a:cubicBezTo>
                    <a:cubicBezTo>
                      <a:pt x="144669" y="1031030"/>
                      <a:pt x="136208" y="1030981"/>
                      <a:pt x="129746" y="1031789"/>
                    </a:cubicBezTo>
                    <a:cubicBezTo>
                      <a:pt x="103101" y="1035120"/>
                      <a:pt x="76200" y="1035908"/>
                      <a:pt x="49427" y="1037968"/>
                    </a:cubicBezTo>
                    <a:cubicBezTo>
                      <a:pt x="41189" y="1035908"/>
                      <a:pt x="31104" y="1037381"/>
                      <a:pt x="24713" y="1031789"/>
                    </a:cubicBezTo>
                    <a:cubicBezTo>
                      <a:pt x="13537" y="1022010"/>
                      <a:pt x="0" y="994719"/>
                      <a:pt x="0" y="994719"/>
                    </a:cubicBezTo>
                    <a:lnTo>
                      <a:pt x="18535" y="939113"/>
                    </a:lnTo>
                    <a:lnTo>
                      <a:pt x="24713" y="920578"/>
                    </a:lnTo>
                    <a:cubicBezTo>
                      <a:pt x="26772" y="914400"/>
                      <a:pt x="29311" y="908361"/>
                      <a:pt x="30891" y="902043"/>
                    </a:cubicBezTo>
                    <a:cubicBezTo>
                      <a:pt x="32951" y="893805"/>
                      <a:pt x="35228" y="885619"/>
                      <a:pt x="37070" y="877330"/>
                    </a:cubicBezTo>
                    <a:cubicBezTo>
                      <a:pt x="39348" y="867079"/>
                      <a:pt x="39561" y="856271"/>
                      <a:pt x="43248" y="846438"/>
                    </a:cubicBezTo>
                    <a:cubicBezTo>
                      <a:pt x="45855" y="839485"/>
                      <a:pt x="51486" y="834081"/>
                      <a:pt x="55605" y="827903"/>
                    </a:cubicBezTo>
                    <a:cubicBezTo>
                      <a:pt x="51486" y="815546"/>
                      <a:pt x="50473" y="801670"/>
                      <a:pt x="43248" y="790832"/>
                    </a:cubicBezTo>
                    <a:cubicBezTo>
                      <a:pt x="39129" y="784654"/>
                      <a:pt x="32502" y="779546"/>
                      <a:pt x="30891" y="772297"/>
                    </a:cubicBezTo>
                    <a:cubicBezTo>
                      <a:pt x="28210" y="760235"/>
                      <a:pt x="37070" y="738316"/>
                      <a:pt x="43248" y="72287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solidFill>
                  <a:srgbClr val="EEF2FB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Work Sans"/>
                  <a:ea typeface="+mn-ea"/>
                  <a:cs typeface="+mn-cs"/>
                </a:endParaRPr>
              </a:p>
            </p:txBody>
          </p:sp>
          <p:sp>
            <p:nvSpPr>
              <p:cNvPr id="63" name="Freeform 62">
                <a:extLst>
                  <a:ext uri="{FF2B5EF4-FFF2-40B4-BE49-F238E27FC236}">
                    <a16:creationId xmlns:a16="http://schemas.microsoft.com/office/drawing/2014/main" id="{478DD59F-255A-6C4E-9C60-AABE4122CD3A}"/>
                  </a:ext>
                </a:extLst>
              </p:cNvPr>
              <p:cNvSpPr/>
              <p:nvPr/>
            </p:nvSpPr>
            <p:spPr>
              <a:xfrm>
                <a:off x="5410200" y="3568654"/>
                <a:ext cx="939892" cy="1127171"/>
              </a:xfrm>
              <a:custGeom>
                <a:avLst/>
                <a:gdLst>
                  <a:gd name="connsiteX0" fmla="*/ 920750 w 939892"/>
                  <a:gd name="connsiteY0" fmla="*/ 46 h 1127171"/>
                  <a:gd name="connsiteX1" fmla="*/ 936625 w 939892"/>
                  <a:gd name="connsiteY1" fmla="*/ 22271 h 1127171"/>
                  <a:gd name="connsiteX2" fmla="*/ 939800 w 939892"/>
                  <a:gd name="connsiteY2" fmla="*/ 31796 h 1127171"/>
                  <a:gd name="connsiteX3" fmla="*/ 933450 w 939892"/>
                  <a:gd name="connsiteY3" fmla="*/ 41321 h 1127171"/>
                  <a:gd name="connsiteX4" fmla="*/ 923925 w 939892"/>
                  <a:gd name="connsiteY4" fmla="*/ 66721 h 1127171"/>
                  <a:gd name="connsiteX5" fmla="*/ 917575 w 939892"/>
                  <a:gd name="connsiteY5" fmla="*/ 85771 h 1127171"/>
                  <a:gd name="connsiteX6" fmla="*/ 914400 w 939892"/>
                  <a:gd name="connsiteY6" fmla="*/ 95296 h 1127171"/>
                  <a:gd name="connsiteX7" fmla="*/ 911225 w 939892"/>
                  <a:gd name="connsiteY7" fmla="*/ 117521 h 1127171"/>
                  <a:gd name="connsiteX8" fmla="*/ 895350 w 939892"/>
                  <a:gd name="connsiteY8" fmla="*/ 133396 h 1127171"/>
                  <a:gd name="connsiteX9" fmla="*/ 885825 w 939892"/>
                  <a:gd name="connsiteY9" fmla="*/ 136571 h 1127171"/>
                  <a:gd name="connsiteX10" fmla="*/ 879475 w 939892"/>
                  <a:gd name="connsiteY10" fmla="*/ 146096 h 1127171"/>
                  <a:gd name="connsiteX11" fmla="*/ 869950 w 939892"/>
                  <a:gd name="connsiteY11" fmla="*/ 149271 h 1127171"/>
                  <a:gd name="connsiteX12" fmla="*/ 863600 w 939892"/>
                  <a:gd name="connsiteY12" fmla="*/ 168321 h 1127171"/>
                  <a:gd name="connsiteX13" fmla="*/ 863600 w 939892"/>
                  <a:gd name="connsiteY13" fmla="*/ 228646 h 1127171"/>
                  <a:gd name="connsiteX14" fmla="*/ 869950 w 939892"/>
                  <a:gd name="connsiteY14" fmla="*/ 238171 h 1127171"/>
                  <a:gd name="connsiteX15" fmla="*/ 873125 w 939892"/>
                  <a:gd name="connsiteY15" fmla="*/ 263571 h 1127171"/>
                  <a:gd name="connsiteX16" fmla="*/ 882650 w 939892"/>
                  <a:gd name="connsiteY16" fmla="*/ 266746 h 1127171"/>
                  <a:gd name="connsiteX17" fmla="*/ 885825 w 939892"/>
                  <a:gd name="connsiteY17" fmla="*/ 276271 h 1127171"/>
                  <a:gd name="connsiteX18" fmla="*/ 882650 w 939892"/>
                  <a:gd name="connsiteY18" fmla="*/ 285796 h 1127171"/>
                  <a:gd name="connsiteX19" fmla="*/ 889000 w 939892"/>
                  <a:gd name="connsiteY19" fmla="*/ 295321 h 1127171"/>
                  <a:gd name="connsiteX20" fmla="*/ 873125 w 939892"/>
                  <a:gd name="connsiteY20" fmla="*/ 317546 h 1127171"/>
                  <a:gd name="connsiteX21" fmla="*/ 863600 w 939892"/>
                  <a:gd name="connsiteY21" fmla="*/ 314371 h 1127171"/>
                  <a:gd name="connsiteX22" fmla="*/ 841375 w 939892"/>
                  <a:gd name="connsiteY22" fmla="*/ 336596 h 1127171"/>
                  <a:gd name="connsiteX23" fmla="*/ 835025 w 939892"/>
                  <a:gd name="connsiteY23" fmla="*/ 346121 h 1127171"/>
                  <a:gd name="connsiteX24" fmla="*/ 825500 w 939892"/>
                  <a:gd name="connsiteY24" fmla="*/ 352471 h 1127171"/>
                  <a:gd name="connsiteX25" fmla="*/ 815975 w 939892"/>
                  <a:gd name="connsiteY25" fmla="*/ 355646 h 1127171"/>
                  <a:gd name="connsiteX26" fmla="*/ 796925 w 939892"/>
                  <a:gd name="connsiteY26" fmla="*/ 368346 h 1127171"/>
                  <a:gd name="connsiteX27" fmla="*/ 768350 w 939892"/>
                  <a:gd name="connsiteY27" fmla="*/ 352471 h 1127171"/>
                  <a:gd name="connsiteX28" fmla="*/ 758825 w 939892"/>
                  <a:gd name="connsiteY28" fmla="*/ 371521 h 1127171"/>
                  <a:gd name="connsiteX29" fmla="*/ 752475 w 939892"/>
                  <a:gd name="connsiteY29" fmla="*/ 381046 h 1127171"/>
                  <a:gd name="connsiteX30" fmla="*/ 746125 w 939892"/>
                  <a:gd name="connsiteY30" fmla="*/ 400096 h 1127171"/>
                  <a:gd name="connsiteX31" fmla="*/ 749300 w 939892"/>
                  <a:gd name="connsiteY31" fmla="*/ 409621 h 1127171"/>
                  <a:gd name="connsiteX32" fmla="*/ 749300 w 939892"/>
                  <a:gd name="connsiteY32" fmla="*/ 428671 h 1127171"/>
                  <a:gd name="connsiteX33" fmla="*/ 739775 w 939892"/>
                  <a:gd name="connsiteY33" fmla="*/ 431846 h 1127171"/>
                  <a:gd name="connsiteX34" fmla="*/ 727075 w 939892"/>
                  <a:gd name="connsiteY34" fmla="*/ 460421 h 1127171"/>
                  <a:gd name="connsiteX35" fmla="*/ 723900 w 939892"/>
                  <a:gd name="connsiteY35" fmla="*/ 469946 h 1127171"/>
                  <a:gd name="connsiteX36" fmla="*/ 717550 w 939892"/>
                  <a:gd name="connsiteY36" fmla="*/ 558846 h 1127171"/>
                  <a:gd name="connsiteX37" fmla="*/ 714375 w 939892"/>
                  <a:gd name="connsiteY37" fmla="*/ 571546 h 1127171"/>
                  <a:gd name="connsiteX38" fmla="*/ 695325 w 939892"/>
                  <a:gd name="connsiteY38" fmla="*/ 584246 h 1127171"/>
                  <a:gd name="connsiteX39" fmla="*/ 685800 w 939892"/>
                  <a:gd name="connsiteY39" fmla="*/ 574721 h 1127171"/>
                  <a:gd name="connsiteX40" fmla="*/ 660400 w 939892"/>
                  <a:gd name="connsiteY40" fmla="*/ 574721 h 1127171"/>
                  <a:gd name="connsiteX41" fmla="*/ 641350 w 939892"/>
                  <a:gd name="connsiteY41" fmla="*/ 584246 h 1127171"/>
                  <a:gd name="connsiteX42" fmla="*/ 628650 w 939892"/>
                  <a:gd name="connsiteY42" fmla="*/ 555671 h 1127171"/>
                  <a:gd name="connsiteX43" fmla="*/ 625475 w 939892"/>
                  <a:gd name="connsiteY43" fmla="*/ 546146 h 1127171"/>
                  <a:gd name="connsiteX44" fmla="*/ 615950 w 939892"/>
                  <a:gd name="connsiteY44" fmla="*/ 527096 h 1127171"/>
                  <a:gd name="connsiteX45" fmla="*/ 606425 w 939892"/>
                  <a:gd name="connsiteY45" fmla="*/ 523921 h 1127171"/>
                  <a:gd name="connsiteX46" fmla="*/ 587375 w 939892"/>
                  <a:gd name="connsiteY46" fmla="*/ 536621 h 1127171"/>
                  <a:gd name="connsiteX47" fmla="*/ 584200 w 939892"/>
                  <a:gd name="connsiteY47" fmla="*/ 546146 h 1127171"/>
                  <a:gd name="connsiteX48" fmla="*/ 571500 w 939892"/>
                  <a:gd name="connsiteY48" fmla="*/ 565196 h 1127171"/>
                  <a:gd name="connsiteX49" fmla="*/ 574675 w 939892"/>
                  <a:gd name="connsiteY49" fmla="*/ 581071 h 1127171"/>
                  <a:gd name="connsiteX50" fmla="*/ 577850 w 939892"/>
                  <a:gd name="connsiteY50" fmla="*/ 590596 h 1127171"/>
                  <a:gd name="connsiteX51" fmla="*/ 552450 w 939892"/>
                  <a:gd name="connsiteY51" fmla="*/ 606471 h 1127171"/>
                  <a:gd name="connsiteX52" fmla="*/ 533400 w 939892"/>
                  <a:gd name="connsiteY52" fmla="*/ 612821 h 1127171"/>
                  <a:gd name="connsiteX53" fmla="*/ 523875 w 939892"/>
                  <a:gd name="connsiteY53" fmla="*/ 615996 h 1127171"/>
                  <a:gd name="connsiteX54" fmla="*/ 514350 w 939892"/>
                  <a:gd name="connsiteY54" fmla="*/ 622346 h 1127171"/>
                  <a:gd name="connsiteX55" fmla="*/ 508000 w 939892"/>
                  <a:gd name="connsiteY55" fmla="*/ 631871 h 1127171"/>
                  <a:gd name="connsiteX56" fmla="*/ 488950 w 939892"/>
                  <a:gd name="connsiteY56" fmla="*/ 638221 h 1127171"/>
                  <a:gd name="connsiteX57" fmla="*/ 482600 w 939892"/>
                  <a:gd name="connsiteY57" fmla="*/ 647746 h 1127171"/>
                  <a:gd name="connsiteX58" fmla="*/ 473075 w 939892"/>
                  <a:gd name="connsiteY58" fmla="*/ 666796 h 1127171"/>
                  <a:gd name="connsiteX59" fmla="*/ 463550 w 939892"/>
                  <a:gd name="connsiteY59" fmla="*/ 673146 h 1127171"/>
                  <a:gd name="connsiteX60" fmla="*/ 460375 w 939892"/>
                  <a:gd name="connsiteY60" fmla="*/ 682671 h 1127171"/>
                  <a:gd name="connsiteX61" fmla="*/ 447675 w 939892"/>
                  <a:gd name="connsiteY61" fmla="*/ 689021 h 1127171"/>
                  <a:gd name="connsiteX62" fmla="*/ 419100 w 939892"/>
                  <a:gd name="connsiteY62" fmla="*/ 711246 h 1127171"/>
                  <a:gd name="connsiteX63" fmla="*/ 412750 w 939892"/>
                  <a:gd name="connsiteY63" fmla="*/ 730296 h 1127171"/>
                  <a:gd name="connsiteX64" fmla="*/ 409575 w 939892"/>
                  <a:gd name="connsiteY64" fmla="*/ 739821 h 1127171"/>
                  <a:gd name="connsiteX65" fmla="*/ 409575 w 939892"/>
                  <a:gd name="connsiteY65" fmla="*/ 777921 h 1127171"/>
                  <a:gd name="connsiteX66" fmla="*/ 400050 w 939892"/>
                  <a:gd name="connsiteY66" fmla="*/ 803321 h 1127171"/>
                  <a:gd name="connsiteX67" fmla="*/ 381000 w 939892"/>
                  <a:gd name="connsiteY67" fmla="*/ 816021 h 1127171"/>
                  <a:gd name="connsiteX68" fmla="*/ 371475 w 939892"/>
                  <a:gd name="connsiteY68" fmla="*/ 822371 h 1127171"/>
                  <a:gd name="connsiteX69" fmla="*/ 368300 w 939892"/>
                  <a:gd name="connsiteY69" fmla="*/ 831896 h 1127171"/>
                  <a:gd name="connsiteX70" fmla="*/ 352425 w 939892"/>
                  <a:gd name="connsiteY70" fmla="*/ 850946 h 1127171"/>
                  <a:gd name="connsiteX71" fmla="*/ 333375 w 939892"/>
                  <a:gd name="connsiteY71" fmla="*/ 863646 h 1127171"/>
                  <a:gd name="connsiteX72" fmla="*/ 323850 w 939892"/>
                  <a:gd name="connsiteY72" fmla="*/ 869996 h 1127171"/>
                  <a:gd name="connsiteX73" fmla="*/ 317500 w 939892"/>
                  <a:gd name="connsiteY73" fmla="*/ 879521 h 1127171"/>
                  <a:gd name="connsiteX74" fmla="*/ 314325 w 939892"/>
                  <a:gd name="connsiteY74" fmla="*/ 889046 h 1127171"/>
                  <a:gd name="connsiteX75" fmla="*/ 304800 w 939892"/>
                  <a:gd name="connsiteY75" fmla="*/ 895396 h 1127171"/>
                  <a:gd name="connsiteX76" fmla="*/ 295275 w 939892"/>
                  <a:gd name="connsiteY76" fmla="*/ 933496 h 1127171"/>
                  <a:gd name="connsiteX77" fmla="*/ 285750 w 939892"/>
                  <a:gd name="connsiteY77" fmla="*/ 952546 h 1127171"/>
                  <a:gd name="connsiteX78" fmla="*/ 282575 w 939892"/>
                  <a:gd name="connsiteY78" fmla="*/ 962071 h 1127171"/>
                  <a:gd name="connsiteX79" fmla="*/ 269875 w 939892"/>
                  <a:gd name="connsiteY79" fmla="*/ 981121 h 1127171"/>
                  <a:gd name="connsiteX80" fmla="*/ 263525 w 939892"/>
                  <a:gd name="connsiteY80" fmla="*/ 990646 h 1127171"/>
                  <a:gd name="connsiteX81" fmla="*/ 244475 w 939892"/>
                  <a:gd name="connsiteY81" fmla="*/ 1000171 h 1127171"/>
                  <a:gd name="connsiteX82" fmla="*/ 238125 w 939892"/>
                  <a:gd name="connsiteY82" fmla="*/ 1019221 h 1127171"/>
                  <a:gd name="connsiteX83" fmla="*/ 231775 w 939892"/>
                  <a:gd name="connsiteY83" fmla="*/ 1028746 h 1127171"/>
                  <a:gd name="connsiteX84" fmla="*/ 203200 w 939892"/>
                  <a:gd name="connsiteY84" fmla="*/ 1050971 h 1127171"/>
                  <a:gd name="connsiteX85" fmla="*/ 193675 w 939892"/>
                  <a:gd name="connsiteY85" fmla="*/ 1054146 h 1127171"/>
                  <a:gd name="connsiteX86" fmla="*/ 184150 w 939892"/>
                  <a:gd name="connsiteY86" fmla="*/ 1063671 h 1127171"/>
                  <a:gd name="connsiteX87" fmla="*/ 174625 w 939892"/>
                  <a:gd name="connsiteY87" fmla="*/ 1070021 h 1127171"/>
                  <a:gd name="connsiteX88" fmla="*/ 171450 w 939892"/>
                  <a:gd name="connsiteY88" fmla="*/ 1079546 h 1127171"/>
                  <a:gd name="connsiteX89" fmla="*/ 158750 w 939892"/>
                  <a:gd name="connsiteY89" fmla="*/ 1098596 h 1127171"/>
                  <a:gd name="connsiteX90" fmla="*/ 152400 w 939892"/>
                  <a:gd name="connsiteY90" fmla="*/ 1108121 h 1127171"/>
                  <a:gd name="connsiteX91" fmla="*/ 142875 w 939892"/>
                  <a:gd name="connsiteY91" fmla="*/ 1114471 h 1127171"/>
                  <a:gd name="connsiteX92" fmla="*/ 133350 w 939892"/>
                  <a:gd name="connsiteY92" fmla="*/ 1123996 h 1127171"/>
                  <a:gd name="connsiteX93" fmla="*/ 114300 w 939892"/>
                  <a:gd name="connsiteY93" fmla="*/ 1127171 h 1127171"/>
                  <a:gd name="connsiteX94" fmla="*/ 79375 w 939892"/>
                  <a:gd name="connsiteY94" fmla="*/ 1123996 h 1127171"/>
                  <a:gd name="connsiteX95" fmla="*/ 73025 w 939892"/>
                  <a:gd name="connsiteY95" fmla="*/ 1114471 h 1127171"/>
                  <a:gd name="connsiteX96" fmla="*/ 53975 w 939892"/>
                  <a:gd name="connsiteY96" fmla="*/ 1101771 h 1127171"/>
                  <a:gd name="connsiteX97" fmla="*/ 44450 w 939892"/>
                  <a:gd name="connsiteY97" fmla="*/ 1095421 h 1127171"/>
                  <a:gd name="connsiteX98" fmla="*/ 28575 w 939892"/>
                  <a:gd name="connsiteY98" fmla="*/ 1066846 h 1127171"/>
                  <a:gd name="connsiteX99" fmla="*/ 12700 w 939892"/>
                  <a:gd name="connsiteY99" fmla="*/ 1054146 h 1127171"/>
                  <a:gd name="connsiteX100" fmla="*/ 6350 w 939892"/>
                  <a:gd name="connsiteY100" fmla="*/ 1044621 h 1127171"/>
                  <a:gd name="connsiteX101" fmla="*/ 0 w 939892"/>
                  <a:gd name="connsiteY101" fmla="*/ 1025571 h 1127171"/>
                  <a:gd name="connsiteX102" fmla="*/ 3175 w 939892"/>
                  <a:gd name="connsiteY102" fmla="*/ 1016046 h 1127171"/>
                  <a:gd name="connsiteX103" fmla="*/ 25400 w 939892"/>
                  <a:gd name="connsiteY103" fmla="*/ 1012871 h 1127171"/>
                  <a:gd name="connsiteX104" fmla="*/ 34925 w 939892"/>
                  <a:gd name="connsiteY104" fmla="*/ 1009696 h 1127171"/>
                  <a:gd name="connsiteX105" fmla="*/ 41275 w 939892"/>
                  <a:gd name="connsiteY105" fmla="*/ 1000171 h 1127171"/>
                  <a:gd name="connsiteX106" fmla="*/ 47625 w 939892"/>
                  <a:gd name="connsiteY106" fmla="*/ 971596 h 1127171"/>
                  <a:gd name="connsiteX107" fmla="*/ 57150 w 939892"/>
                  <a:gd name="connsiteY107" fmla="*/ 965246 h 1127171"/>
                  <a:gd name="connsiteX108" fmla="*/ 79375 w 939892"/>
                  <a:gd name="connsiteY108" fmla="*/ 968421 h 1127171"/>
                  <a:gd name="connsiteX109" fmla="*/ 92075 w 939892"/>
                  <a:gd name="connsiteY109" fmla="*/ 955721 h 1127171"/>
                  <a:gd name="connsiteX110" fmla="*/ 114300 w 939892"/>
                  <a:gd name="connsiteY110" fmla="*/ 949371 h 1127171"/>
                  <a:gd name="connsiteX111" fmla="*/ 133350 w 939892"/>
                  <a:gd name="connsiteY111" fmla="*/ 939846 h 1127171"/>
                  <a:gd name="connsiteX112" fmla="*/ 149225 w 939892"/>
                  <a:gd name="connsiteY112" fmla="*/ 943021 h 1127171"/>
                  <a:gd name="connsiteX113" fmla="*/ 171450 w 939892"/>
                  <a:gd name="connsiteY113" fmla="*/ 933496 h 1127171"/>
                  <a:gd name="connsiteX114" fmla="*/ 165100 w 939892"/>
                  <a:gd name="connsiteY114" fmla="*/ 911271 h 1127171"/>
                  <a:gd name="connsiteX115" fmla="*/ 171450 w 939892"/>
                  <a:gd name="connsiteY115" fmla="*/ 889046 h 1127171"/>
                  <a:gd name="connsiteX116" fmla="*/ 161925 w 939892"/>
                  <a:gd name="connsiteY116" fmla="*/ 882696 h 1127171"/>
                  <a:gd name="connsiteX117" fmla="*/ 142875 w 939892"/>
                  <a:gd name="connsiteY117" fmla="*/ 873171 h 1127171"/>
                  <a:gd name="connsiteX118" fmla="*/ 123825 w 939892"/>
                  <a:gd name="connsiteY118" fmla="*/ 844596 h 1127171"/>
                  <a:gd name="connsiteX119" fmla="*/ 117475 w 939892"/>
                  <a:gd name="connsiteY119" fmla="*/ 835071 h 1127171"/>
                  <a:gd name="connsiteX120" fmla="*/ 111125 w 939892"/>
                  <a:gd name="connsiteY120" fmla="*/ 812846 h 1127171"/>
                  <a:gd name="connsiteX121" fmla="*/ 114300 w 939892"/>
                  <a:gd name="connsiteY121" fmla="*/ 771571 h 1127171"/>
                  <a:gd name="connsiteX122" fmla="*/ 120650 w 939892"/>
                  <a:gd name="connsiteY122" fmla="*/ 752521 h 1127171"/>
                  <a:gd name="connsiteX123" fmla="*/ 130175 w 939892"/>
                  <a:gd name="connsiteY123" fmla="*/ 720771 h 1127171"/>
                  <a:gd name="connsiteX124" fmla="*/ 139700 w 939892"/>
                  <a:gd name="connsiteY124" fmla="*/ 682671 h 1127171"/>
                  <a:gd name="connsiteX125" fmla="*/ 152400 w 939892"/>
                  <a:gd name="connsiteY125" fmla="*/ 663621 h 1127171"/>
                  <a:gd name="connsiteX126" fmla="*/ 158750 w 939892"/>
                  <a:gd name="connsiteY126" fmla="*/ 644571 h 1127171"/>
                  <a:gd name="connsiteX127" fmla="*/ 180975 w 939892"/>
                  <a:gd name="connsiteY127" fmla="*/ 615996 h 1127171"/>
                  <a:gd name="connsiteX128" fmla="*/ 187325 w 939892"/>
                  <a:gd name="connsiteY128" fmla="*/ 596946 h 1127171"/>
                  <a:gd name="connsiteX129" fmla="*/ 206375 w 939892"/>
                  <a:gd name="connsiteY129" fmla="*/ 574721 h 1127171"/>
                  <a:gd name="connsiteX130" fmla="*/ 212725 w 939892"/>
                  <a:gd name="connsiteY130" fmla="*/ 542971 h 1127171"/>
                  <a:gd name="connsiteX131" fmla="*/ 219075 w 939892"/>
                  <a:gd name="connsiteY131" fmla="*/ 533446 h 1127171"/>
                  <a:gd name="connsiteX132" fmla="*/ 228600 w 939892"/>
                  <a:gd name="connsiteY132" fmla="*/ 530271 h 1127171"/>
                  <a:gd name="connsiteX133" fmla="*/ 241300 w 939892"/>
                  <a:gd name="connsiteY133" fmla="*/ 523921 h 1127171"/>
                  <a:gd name="connsiteX134" fmla="*/ 244475 w 939892"/>
                  <a:gd name="connsiteY134" fmla="*/ 514396 h 1127171"/>
                  <a:gd name="connsiteX135" fmla="*/ 247650 w 939892"/>
                  <a:gd name="connsiteY135" fmla="*/ 476296 h 1127171"/>
                  <a:gd name="connsiteX136" fmla="*/ 254000 w 939892"/>
                  <a:gd name="connsiteY136" fmla="*/ 466771 h 1127171"/>
                  <a:gd name="connsiteX137" fmla="*/ 260350 w 939892"/>
                  <a:gd name="connsiteY137" fmla="*/ 447721 h 1127171"/>
                  <a:gd name="connsiteX138" fmla="*/ 263525 w 939892"/>
                  <a:gd name="connsiteY138" fmla="*/ 428671 h 1127171"/>
                  <a:gd name="connsiteX139" fmla="*/ 266700 w 939892"/>
                  <a:gd name="connsiteY139" fmla="*/ 415971 h 1127171"/>
                  <a:gd name="connsiteX140" fmla="*/ 276225 w 939892"/>
                  <a:gd name="connsiteY140" fmla="*/ 412796 h 1127171"/>
                  <a:gd name="connsiteX141" fmla="*/ 279400 w 939892"/>
                  <a:gd name="connsiteY141" fmla="*/ 403271 h 1127171"/>
                  <a:gd name="connsiteX142" fmla="*/ 292100 w 939892"/>
                  <a:gd name="connsiteY142" fmla="*/ 384221 h 1127171"/>
                  <a:gd name="connsiteX143" fmla="*/ 307975 w 939892"/>
                  <a:gd name="connsiteY143" fmla="*/ 365171 h 1127171"/>
                  <a:gd name="connsiteX144" fmla="*/ 317500 w 939892"/>
                  <a:gd name="connsiteY144" fmla="*/ 368346 h 1127171"/>
                  <a:gd name="connsiteX145" fmla="*/ 327025 w 939892"/>
                  <a:gd name="connsiteY145" fmla="*/ 374696 h 1127171"/>
                  <a:gd name="connsiteX146" fmla="*/ 339725 w 939892"/>
                  <a:gd name="connsiteY146" fmla="*/ 371521 h 1127171"/>
                  <a:gd name="connsiteX147" fmla="*/ 358775 w 939892"/>
                  <a:gd name="connsiteY147" fmla="*/ 365171 h 1127171"/>
                  <a:gd name="connsiteX148" fmla="*/ 368300 w 939892"/>
                  <a:gd name="connsiteY148" fmla="*/ 361996 h 1127171"/>
                  <a:gd name="connsiteX149" fmla="*/ 377825 w 939892"/>
                  <a:gd name="connsiteY149" fmla="*/ 358821 h 1127171"/>
                  <a:gd name="connsiteX150" fmla="*/ 387350 w 939892"/>
                  <a:gd name="connsiteY150" fmla="*/ 349296 h 1127171"/>
                  <a:gd name="connsiteX151" fmla="*/ 390525 w 939892"/>
                  <a:gd name="connsiteY151" fmla="*/ 339771 h 1127171"/>
                  <a:gd name="connsiteX152" fmla="*/ 393700 w 939892"/>
                  <a:gd name="connsiteY152" fmla="*/ 304846 h 1127171"/>
                  <a:gd name="connsiteX153" fmla="*/ 400050 w 939892"/>
                  <a:gd name="connsiteY153" fmla="*/ 285796 h 1127171"/>
                  <a:gd name="connsiteX154" fmla="*/ 406400 w 939892"/>
                  <a:gd name="connsiteY154" fmla="*/ 263571 h 1127171"/>
                  <a:gd name="connsiteX155" fmla="*/ 409575 w 939892"/>
                  <a:gd name="connsiteY155" fmla="*/ 254046 h 1127171"/>
                  <a:gd name="connsiteX156" fmla="*/ 412750 w 939892"/>
                  <a:gd name="connsiteY156" fmla="*/ 225471 h 1127171"/>
                  <a:gd name="connsiteX157" fmla="*/ 415925 w 939892"/>
                  <a:gd name="connsiteY157" fmla="*/ 209596 h 1127171"/>
                  <a:gd name="connsiteX158" fmla="*/ 412750 w 939892"/>
                  <a:gd name="connsiteY158" fmla="*/ 193721 h 1127171"/>
                  <a:gd name="connsiteX159" fmla="*/ 422275 w 939892"/>
                  <a:gd name="connsiteY159" fmla="*/ 190546 h 1127171"/>
                  <a:gd name="connsiteX160" fmla="*/ 425450 w 939892"/>
                  <a:gd name="connsiteY160" fmla="*/ 200071 h 1127171"/>
                  <a:gd name="connsiteX161" fmla="*/ 441325 w 939892"/>
                  <a:gd name="connsiteY161" fmla="*/ 212771 h 1127171"/>
                  <a:gd name="connsiteX162" fmla="*/ 450850 w 939892"/>
                  <a:gd name="connsiteY162" fmla="*/ 209596 h 1127171"/>
                  <a:gd name="connsiteX163" fmla="*/ 460375 w 939892"/>
                  <a:gd name="connsiteY163" fmla="*/ 203246 h 1127171"/>
                  <a:gd name="connsiteX164" fmla="*/ 479425 w 939892"/>
                  <a:gd name="connsiteY164" fmla="*/ 209596 h 1127171"/>
                  <a:gd name="connsiteX165" fmla="*/ 485775 w 939892"/>
                  <a:gd name="connsiteY165" fmla="*/ 219121 h 1127171"/>
                  <a:gd name="connsiteX166" fmla="*/ 492125 w 939892"/>
                  <a:gd name="connsiteY166" fmla="*/ 234996 h 1127171"/>
                  <a:gd name="connsiteX167" fmla="*/ 520700 w 939892"/>
                  <a:gd name="connsiteY167" fmla="*/ 247696 h 1127171"/>
                  <a:gd name="connsiteX168" fmla="*/ 530225 w 939892"/>
                  <a:gd name="connsiteY168" fmla="*/ 266746 h 1127171"/>
                  <a:gd name="connsiteX169" fmla="*/ 542925 w 939892"/>
                  <a:gd name="connsiteY169" fmla="*/ 269921 h 1127171"/>
                  <a:gd name="connsiteX170" fmla="*/ 574675 w 939892"/>
                  <a:gd name="connsiteY170" fmla="*/ 266746 h 1127171"/>
                  <a:gd name="connsiteX171" fmla="*/ 584200 w 939892"/>
                  <a:gd name="connsiteY171" fmla="*/ 260396 h 1127171"/>
                  <a:gd name="connsiteX172" fmla="*/ 593725 w 939892"/>
                  <a:gd name="connsiteY172" fmla="*/ 257221 h 1127171"/>
                  <a:gd name="connsiteX173" fmla="*/ 600075 w 939892"/>
                  <a:gd name="connsiteY173" fmla="*/ 247696 h 1127171"/>
                  <a:gd name="connsiteX174" fmla="*/ 612775 w 939892"/>
                  <a:gd name="connsiteY174" fmla="*/ 215946 h 1127171"/>
                  <a:gd name="connsiteX175" fmla="*/ 619125 w 939892"/>
                  <a:gd name="connsiteY175" fmla="*/ 206421 h 1127171"/>
                  <a:gd name="connsiteX176" fmla="*/ 638175 w 939892"/>
                  <a:gd name="connsiteY176" fmla="*/ 206421 h 1127171"/>
                  <a:gd name="connsiteX177" fmla="*/ 654050 w 939892"/>
                  <a:gd name="connsiteY177" fmla="*/ 209596 h 1127171"/>
                  <a:gd name="connsiteX178" fmla="*/ 657225 w 939892"/>
                  <a:gd name="connsiteY178" fmla="*/ 247696 h 1127171"/>
                  <a:gd name="connsiteX179" fmla="*/ 654050 w 939892"/>
                  <a:gd name="connsiteY179" fmla="*/ 257221 h 1127171"/>
                  <a:gd name="connsiteX180" fmla="*/ 644525 w 939892"/>
                  <a:gd name="connsiteY180" fmla="*/ 263571 h 1127171"/>
                  <a:gd name="connsiteX181" fmla="*/ 641350 w 939892"/>
                  <a:gd name="connsiteY181" fmla="*/ 273096 h 1127171"/>
                  <a:gd name="connsiteX182" fmla="*/ 669925 w 939892"/>
                  <a:gd name="connsiteY182" fmla="*/ 266746 h 1127171"/>
                  <a:gd name="connsiteX183" fmla="*/ 676275 w 939892"/>
                  <a:gd name="connsiteY183" fmla="*/ 247696 h 1127171"/>
                  <a:gd name="connsiteX184" fmla="*/ 688975 w 939892"/>
                  <a:gd name="connsiteY184" fmla="*/ 231821 h 1127171"/>
                  <a:gd name="connsiteX185" fmla="*/ 720725 w 939892"/>
                  <a:gd name="connsiteY185" fmla="*/ 228646 h 1127171"/>
                  <a:gd name="connsiteX186" fmla="*/ 727075 w 939892"/>
                  <a:gd name="connsiteY186" fmla="*/ 219121 h 1127171"/>
                  <a:gd name="connsiteX187" fmla="*/ 746125 w 939892"/>
                  <a:gd name="connsiteY187" fmla="*/ 206421 h 1127171"/>
                  <a:gd name="connsiteX188" fmla="*/ 762000 w 939892"/>
                  <a:gd name="connsiteY188" fmla="*/ 184196 h 1127171"/>
                  <a:gd name="connsiteX189" fmla="*/ 765175 w 939892"/>
                  <a:gd name="connsiteY189" fmla="*/ 174671 h 1127171"/>
                  <a:gd name="connsiteX190" fmla="*/ 771525 w 939892"/>
                  <a:gd name="connsiteY190" fmla="*/ 165146 h 1127171"/>
                  <a:gd name="connsiteX191" fmla="*/ 777875 w 939892"/>
                  <a:gd name="connsiteY191" fmla="*/ 146096 h 1127171"/>
                  <a:gd name="connsiteX192" fmla="*/ 774700 w 939892"/>
                  <a:gd name="connsiteY192" fmla="*/ 114346 h 1127171"/>
                  <a:gd name="connsiteX193" fmla="*/ 793750 w 939892"/>
                  <a:gd name="connsiteY193" fmla="*/ 101646 h 1127171"/>
                  <a:gd name="connsiteX194" fmla="*/ 803275 w 939892"/>
                  <a:gd name="connsiteY194" fmla="*/ 95296 h 1127171"/>
                  <a:gd name="connsiteX195" fmla="*/ 812800 w 939892"/>
                  <a:gd name="connsiteY195" fmla="*/ 101646 h 1127171"/>
                  <a:gd name="connsiteX196" fmla="*/ 815975 w 939892"/>
                  <a:gd name="connsiteY196" fmla="*/ 111171 h 1127171"/>
                  <a:gd name="connsiteX197" fmla="*/ 819150 w 939892"/>
                  <a:gd name="connsiteY197" fmla="*/ 101646 h 1127171"/>
                  <a:gd name="connsiteX198" fmla="*/ 825500 w 939892"/>
                  <a:gd name="connsiteY198" fmla="*/ 73071 h 1127171"/>
                  <a:gd name="connsiteX199" fmla="*/ 838200 w 939892"/>
                  <a:gd name="connsiteY199" fmla="*/ 54021 h 1127171"/>
                  <a:gd name="connsiteX200" fmla="*/ 854075 w 939892"/>
                  <a:gd name="connsiteY200" fmla="*/ 34971 h 1127171"/>
                  <a:gd name="connsiteX201" fmla="*/ 863600 w 939892"/>
                  <a:gd name="connsiteY201" fmla="*/ 28621 h 1127171"/>
                  <a:gd name="connsiteX202" fmla="*/ 879475 w 939892"/>
                  <a:gd name="connsiteY202" fmla="*/ 15921 h 1127171"/>
                  <a:gd name="connsiteX203" fmla="*/ 920750 w 939892"/>
                  <a:gd name="connsiteY203" fmla="*/ 46 h 1127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</a:cxnLst>
                <a:rect l="l" t="t" r="r" b="b"/>
                <a:pathLst>
                  <a:path w="939892" h="1127171">
                    <a:moveTo>
                      <a:pt x="920750" y="46"/>
                    </a:moveTo>
                    <a:cubicBezTo>
                      <a:pt x="930275" y="1104"/>
                      <a:pt x="931941" y="14464"/>
                      <a:pt x="936625" y="22271"/>
                    </a:cubicBezTo>
                    <a:cubicBezTo>
                      <a:pt x="938347" y="25141"/>
                      <a:pt x="940350" y="28495"/>
                      <a:pt x="939800" y="31796"/>
                    </a:cubicBezTo>
                    <a:cubicBezTo>
                      <a:pt x="939173" y="35560"/>
                      <a:pt x="935567" y="38146"/>
                      <a:pt x="933450" y="41321"/>
                    </a:cubicBezTo>
                    <a:cubicBezTo>
                      <a:pt x="925923" y="78956"/>
                      <a:pt x="935817" y="39965"/>
                      <a:pt x="923925" y="66721"/>
                    </a:cubicBezTo>
                    <a:cubicBezTo>
                      <a:pt x="921207" y="72838"/>
                      <a:pt x="919692" y="79421"/>
                      <a:pt x="917575" y="85771"/>
                    </a:cubicBezTo>
                    <a:lnTo>
                      <a:pt x="914400" y="95296"/>
                    </a:lnTo>
                    <a:cubicBezTo>
                      <a:pt x="913342" y="102704"/>
                      <a:pt x="913375" y="110353"/>
                      <a:pt x="911225" y="117521"/>
                    </a:cubicBezTo>
                    <a:cubicBezTo>
                      <a:pt x="908984" y="124992"/>
                      <a:pt x="901825" y="130159"/>
                      <a:pt x="895350" y="133396"/>
                    </a:cubicBezTo>
                    <a:cubicBezTo>
                      <a:pt x="892357" y="134893"/>
                      <a:pt x="889000" y="135513"/>
                      <a:pt x="885825" y="136571"/>
                    </a:cubicBezTo>
                    <a:cubicBezTo>
                      <a:pt x="883708" y="139746"/>
                      <a:pt x="882455" y="143712"/>
                      <a:pt x="879475" y="146096"/>
                    </a:cubicBezTo>
                    <a:cubicBezTo>
                      <a:pt x="876862" y="148187"/>
                      <a:pt x="871895" y="146548"/>
                      <a:pt x="869950" y="149271"/>
                    </a:cubicBezTo>
                    <a:cubicBezTo>
                      <a:pt x="866059" y="154718"/>
                      <a:pt x="863600" y="168321"/>
                      <a:pt x="863600" y="168321"/>
                    </a:cubicBezTo>
                    <a:cubicBezTo>
                      <a:pt x="862387" y="185307"/>
                      <a:pt x="856659" y="210138"/>
                      <a:pt x="863600" y="228646"/>
                    </a:cubicBezTo>
                    <a:cubicBezTo>
                      <a:pt x="864940" y="232219"/>
                      <a:pt x="867833" y="234996"/>
                      <a:pt x="869950" y="238171"/>
                    </a:cubicBezTo>
                    <a:cubicBezTo>
                      <a:pt x="871008" y="246638"/>
                      <a:pt x="869660" y="255774"/>
                      <a:pt x="873125" y="263571"/>
                    </a:cubicBezTo>
                    <a:cubicBezTo>
                      <a:pt x="874484" y="266629"/>
                      <a:pt x="880283" y="264379"/>
                      <a:pt x="882650" y="266746"/>
                    </a:cubicBezTo>
                    <a:cubicBezTo>
                      <a:pt x="885017" y="269113"/>
                      <a:pt x="884767" y="273096"/>
                      <a:pt x="885825" y="276271"/>
                    </a:cubicBezTo>
                    <a:cubicBezTo>
                      <a:pt x="884767" y="279446"/>
                      <a:pt x="882100" y="282495"/>
                      <a:pt x="882650" y="285796"/>
                    </a:cubicBezTo>
                    <a:cubicBezTo>
                      <a:pt x="883277" y="289560"/>
                      <a:pt x="889000" y="291505"/>
                      <a:pt x="889000" y="295321"/>
                    </a:cubicBezTo>
                    <a:cubicBezTo>
                      <a:pt x="889000" y="315077"/>
                      <a:pt x="885296" y="313489"/>
                      <a:pt x="873125" y="317546"/>
                    </a:cubicBezTo>
                    <a:cubicBezTo>
                      <a:pt x="869950" y="316488"/>
                      <a:pt x="866947" y="314371"/>
                      <a:pt x="863600" y="314371"/>
                    </a:cubicBezTo>
                    <a:cubicBezTo>
                      <a:pt x="850560" y="314371"/>
                      <a:pt x="847436" y="327505"/>
                      <a:pt x="841375" y="336596"/>
                    </a:cubicBezTo>
                    <a:cubicBezTo>
                      <a:pt x="839258" y="339771"/>
                      <a:pt x="838200" y="344004"/>
                      <a:pt x="835025" y="346121"/>
                    </a:cubicBezTo>
                    <a:cubicBezTo>
                      <a:pt x="831850" y="348238"/>
                      <a:pt x="828913" y="350764"/>
                      <a:pt x="825500" y="352471"/>
                    </a:cubicBezTo>
                    <a:cubicBezTo>
                      <a:pt x="822507" y="353968"/>
                      <a:pt x="818901" y="354021"/>
                      <a:pt x="815975" y="355646"/>
                    </a:cubicBezTo>
                    <a:cubicBezTo>
                      <a:pt x="809304" y="359352"/>
                      <a:pt x="796925" y="368346"/>
                      <a:pt x="796925" y="368346"/>
                    </a:cubicBezTo>
                    <a:cubicBezTo>
                      <a:pt x="775090" y="353790"/>
                      <a:pt x="785115" y="358059"/>
                      <a:pt x="768350" y="352471"/>
                    </a:cubicBezTo>
                    <a:cubicBezTo>
                      <a:pt x="750152" y="379768"/>
                      <a:pt x="771970" y="345231"/>
                      <a:pt x="758825" y="371521"/>
                    </a:cubicBezTo>
                    <a:cubicBezTo>
                      <a:pt x="757118" y="374934"/>
                      <a:pt x="754025" y="377559"/>
                      <a:pt x="752475" y="381046"/>
                    </a:cubicBezTo>
                    <a:cubicBezTo>
                      <a:pt x="749757" y="387163"/>
                      <a:pt x="746125" y="400096"/>
                      <a:pt x="746125" y="400096"/>
                    </a:cubicBezTo>
                    <a:cubicBezTo>
                      <a:pt x="747183" y="403271"/>
                      <a:pt x="747803" y="406628"/>
                      <a:pt x="749300" y="409621"/>
                    </a:cubicBezTo>
                    <a:cubicBezTo>
                      <a:pt x="754138" y="419297"/>
                      <a:pt x="761395" y="418995"/>
                      <a:pt x="749300" y="428671"/>
                    </a:cubicBezTo>
                    <a:cubicBezTo>
                      <a:pt x="746687" y="430762"/>
                      <a:pt x="742950" y="430788"/>
                      <a:pt x="739775" y="431846"/>
                    </a:cubicBezTo>
                    <a:cubicBezTo>
                      <a:pt x="729712" y="446940"/>
                      <a:pt x="734632" y="437751"/>
                      <a:pt x="727075" y="460421"/>
                    </a:cubicBezTo>
                    <a:lnTo>
                      <a:pt x="723900" y="469946"/>
                    </a:lnTo>
                    <a:cubicBezTo>
                      <a:pt x="721461" y="526041"/>
                      <a:pt x="725288" y="524023"/>
                      <a:pt x="717550" y="558846"/>
                    </a:cubicBezTo>
                    <a:cubicBezTo>
                      <a:pt x="716603" y="563106"/>
                      <a:pt x="717248" y="568262"/>
                      <a:pt x="714375" y="571546"/>
                    </a:cubicBezTo>
                    <a:cubicBezTo>
                      <a:pt x="709349" y="577289"/>
                      <a:pt x="695325" y="584246"/>
                      <a:pt x="695325" y="584246"/>
                    </a:cubicBezTo>
                    <a:cubicBezTo>
                      <a:pt x="692150" y="581071"/>
                      <a:pt x="689536" y="577212"/>
                      <a:pt x="685800" y="574721"/>
                    </a:cubicBezTo>
                    <a:cubicBezTo>
                      <a:pt x="676788" y="568713"/>
                      <a:pt x="670475" y="572706"/>
                      <a:pt x="660400" y="574721"/>
                    </a:cubicBezTo>
                    <a:cubicBezTo>
                      <a:pt x="658394" y="576058"/>
                      <a:pt x="645458" y="585889"/>
                      <a:pt x="641350" y="584246"/>
                    </a:cubicBezTo>
                    <a:cubicBezTo>
                      <a:pt x="635544" y="581924"/>
                      <a:pt x="628739" y="555937"/>
                      <a:pt x="628650" y="555671"/>
                    </a:cubicBezTo>
                    <a:lnTo>
                      <a:pt x="625475" y="546146"/>
                    </a:lnTo>
                    <a:cubicBezTo>
                      <a:pt x="623383" y="539871"/>
                      <a:pt x="621545" y="531572"/>
                      <a:pt x="615950" y="527096"/>
                    </a:cubicBezTo>
                    <a:cubicBezTo>
                      <a:pt x="613337" y="525005"/>
                      <a:pt x="609600" y="524979"/>
                      <a:pt x="606425" y="523921"/>
                    </a:cubicBezTo>
                    <a:cubicBezTo>
                      <a:pt x="596439" y="527250"/>
                      <a:pt x="594170" y="526428"/>
                      <a:pt x="587375" y="536621"/>
                    </a:cubicBezTo>
                    <a:cubicBezTo>
                      <a:pt x="585519" y="539406"/>
                      <a:pt x="585825" y="543220"/>
                      <a:pt x="584200" y="546146"/>
                    </a:cubicBezTo>
                    <a:cubicBezTo>
                      <a:pt x="580494" y="552817"/>
                      <a:pt x="571500" y="565196"/>
                      <a:pt x="571500" y="565196"/>
                    </a:cubicBezTo>
                    <a:cubicBezTo>
                      <a:pt x="572558" y="570488"/>
                      <a:pt x="573366" y="575836"/>
                      <a:pt x="574675" y="581071"/>
                    </a:cubicBezTo>
                    <a:cubicBezTo>
                      <a:pt x="575487" y="584318"/>
                      <a:pt x="578400" y="587295"/>
                      <a:pt x="577850" y="590596"/>
                    </a:cubicBezTo>
                    <a:cubicBezTo>
                      <a:pt x="575778" y="603027"/>
                      <a:pt x="561103" y="603587"/>
                      <a:pt x="552450" y="606471"/>
                    </a:cubicBezTo>
                    <a:lnTo>
                      <a:pt x="533400" y="612821"/>
                    </a:lnTo>
                    <a:cubicBezTo>
                      <a:pt x="530225" y="613879"/>
                      <a:pt x="526660" y="614140"/>
                      <a:pt x="523875" y="615996"/>
                    </a:cubicBezTo>
                    <a:lnTo>
                      <a:pt x="514350" y="622346"/>
                    </a:lnTo>
                    <a:cubicBezTo>
                      <a:pt x="512233" y="625521"/>
                      <a:pt x="511236" y="629849"/>
                      <a:pt x="508000" y="631871"/>
                    </a:cubicBezTo>
                    <a:cubicBezTo>
                      <a:pt x="502324" y="635419"/>
                      <a:pt x="488950" y="638221"/>
                      <a:pt x="488950" y="638221"/>
                    </a:cubicBezTo>
                    <a:cubicBezTo>
                      <a:pt x="486833" y="641396"/>
                      <a:pt x="484307" y="644333"/>
                      <a:pt x="482600" y="647746"/>
                    </a:cubicBezTo>
                    <a:cubicBezTo>
                      <a:pt x="477435" y="658075"/>
                      <a:pt x="482174" y="657697"/>
                      <a:pt x="473075" y="666796"/>
                    </a:cubicBezTo>
                    <a:cubicBezTo>
                      <a:pt x="470377" y="669494"/>
                      <a:pt x="466725" y="671029"/>
                      <a:pt x="463550" y="673146"/>
                    </a:cubicBezTo>
                    <a:cubicBezTo>
                      <a:pt x="462492" y="676321"/>
                      <a:pt x="462742" y="680304"/>
                      <a:pt x="460375" y="682671"/>
                    </a:cubicBezTo>
                    <a:cubicBezTo>
                      <a:pt x="457028" y="686018"/>
                      <a:pt x="451734" y="686586"/>
                      <a:pt x="447675" y="689021"/>
                    </a:cubicBezTo>
                    <a:cubicBezTo>
                      <a:pt x="428687" y="700414"/>
                      <a:pt x="431787" y="698559"/>
                      <a:pt x="419100" y="711246"/>
                    </a:cubicBezTo>
                    <a:lnTo>
                      <a:pt x="412750" y="730296"/>
                    </a:lnTo>
                    <a:lnTo>
                      <a:pt x="409575" y="739821"/>
                    </a:lnTo>
                    <a:cubicBezTo>
                      <a:pt x="415533" y="757695"/>
                      <a:pt x="413829" y="748146"/>
                      <a:pt x="409575" y="777921"/>
                    </a:cubicBezTo>
                    <a:cubicBezTo>
                      <a:pt x="408281" y="786979"/>
                      <a:pt x="407534" y="796772"/>
                      <a:pt x="400050" y="803321"/>
                    </a:cubicBezTo>
                    <a:cubicBezTo>
                      <a:pt x="394307" y="808347"/>
                      <a:pt x="387350" y="811788"/>
                      <a:pt x="381000" y="816021"/>
                    </a:cubicBezTo>
                    <a:lnTo>
                      <a:pt x="371475" y="822371"/>
                    </a:lnTo>
                    <a:cubicBezTo>
                      <a:pt x="370417" y="825546"/>
                      <a:pt x="369797" y="828903"/>
                      <a:pt x="368300" y="831896"/>
                    </a:cubicBezTo>
                    <a:cubicBezTo>
                      <a:pt x="364965" y="838567"/>
                      <a:pt x="358170" y="846478"/>
                      <a:pt x="352425" y="850946"/>
                    </a:cubicBezTo>
                    <a:cubicBezTo>
                      <a:pt x="346401" y="855631"/>
                      <a:pt x="339725" y="859413"/>
                      <a:pt x="333375" y="863646"/>
                    </a:cubicBezTo>
                    <a:lnTo>
                      <a:pt x="323850" y="869996"/>
                    </a:lnTo>
                    <a:cubicBezTo>
                      <a:pt x="321733" y="873171"/>
                      <a:pt x="319207" y="876108"/>
                      <a:pt x="317500" y="879521"/>
                    </a:cubicBezTo>
                    <a:cubicBezTo>
                      <a:pt x="316003" y="882514"/>
                      <a:pt x="316416" y="886433"/>
                      <a:pt x="314325" y="889046"/>
                    </a:cubicBezTo>
                    <a:cubicBezTo>
                      <a:pt x="311941" y="892026"/>
                      <a:pt x="307975" y="893279"/>
                      <a:pt x="304800" y="895396"/>
                    </a:cubicBezTo>
                    <a:cubicBezTo>
                      <a:pt x="292179" y="914327"/>
                      <a:pt x="301269" y="897532"/>
                      <a:pt x="295275" y="933496"/>
                    </a:cubicBezTo>
                    <a:cubicBezTo>
                      <a:pt x="293280" y="945467"/>
                      <a:pt x="291235" y="941575"/>
                      <a:pt x="285750" y="952546"/>
                    </a:cubicBezTo>
                    <a:cubicBezTo>
                      <a:pt x="284253" y="955539"/>
                      <a:pt x="284200" y="959145"/>
                      <a:pt x="282575" y="962071"/>
                    </a:cubicBezTo>
                    <a:cubicBezTo>
                      <a:pt x="278869" y="968742"/>
                      <a:pt x="274108" y="974771"/>
                      <a:pt x="269875" y="981121"/>
                    </a:cubicBezTo>
                    <a:cubicBezTo>
                      <a:pt x="267758" y="984296"/>
                      <a:pt x="267145" y="989439"/>
                      <a:pt x="263525" y="990646"/>
                    </a:cubicBezTo>
                    <a:cubicBezTo>
                      <a:pt x="250380" y="995028"/>
                      <a:pt x="256785" y="991965"/>
                      <a:pt x="244475" y="1000171"/>
                    </a:cubicBezTo>
                    <a:cubicBezTo>
                      <a:pt x="242358" y="1006521"/>
                      <a:pt x="241838" y="1013652"/>
                      <a:pt x="238125" y="1019221"/>
                    </a:cubicBezTo>
                    <a:cubicBezTo>
                      <a:pt x="236008" y="1022396"/>
                      <a:pt x="234218" y="1025815"/>
                      <a:pt x="231775" y="1028746"/>
                    </a:cubicBezTo>
                    <a:cubicBezTo>
                      <a:pt x="225453" y="1036332"/>
                      <a:pt x="211369" y="1048248"/>
                      <a:pt x="203200" y="1050971"/>
                    </a:cubicBezTo>
                    <a:lnTo>
                      <a:pt x="193675" y="1054146"/>
                    </a:lnTo>
                    <a:cubicBezTo>
                      <a:pt x="190500" y="1057321"/>
                      <a:pt x="187599" y="1060796"/>
                      <a:pt x="184150" y="1063671"/>
                    </a:cubicBezTo>
                    <a:cubicBezTo>
                      <a:pt x="181219" y="1066114"/>
                      <a:pt x="177009" y="1067041"/>
                      <a:pt x="174625" y="1070021"/>
                    </a:cubicBezTo>
                    <a:cubicBezTo>
                      <a:pt x="172534" y="1072634"/>
                      <a:pt x="173075" y="1076620"/>
                      <a:pt x="171450" y="1079546"/>
                    </a:cubicBezTo>
                    <a:cubicBezTo>
                      <a:pt x="167744" y="1086217"/>
                      <a:pt x="162983" y="1092246"/>
                      <a:pt x="158750" y="1098596"/>
                    </a:cubicBezTo>
                    <a:cubicBezTo>
                      <a:pt x="156633" y="1101771"/>
                      <a:pt x="155575" y="1106004"/>
                      <a:pt x="152400" y="1108121"/>
                    </a:cubicBezTo>
                    <a:cubicBezTo>
                      <a:pt x="149225" y="1110238"/>
                      <a:pt x="145806" y="1112028"/>
                      <a:pt x="142875" y="1114471"/>
                    </a:cubicBezTo>
                    <a:cubicBezTo>
                      <a:pt x="139426" y="1117346"/>
                      <a:pt x="137453" y="1122172"/>
                      <a:pt x="133350" y="1123996"/>
                    </a:cubicBezTo>
                    <a:cubicBezTo>
                      <a:pt x="127467" y="1126611"/>
                      <a:pt x="120650" y="1126113"/>
                      <a:pt x="114300" y="1127171"/>
                    </a:cubicBezTo>
                    <a:cubicBezTo>
                      <a:pt x="102658" y="1126113"/>
                      <a:pt x="90548" y="1127434"/>
                      <a:pt x="79375" y="1123996"/>
                    </a:cubicBezTo>
                    <a:cubicBezTo>
                      <a:pt x="75728" y="1122874"/>
                      <a:pt x="75897" y="1116984"/>
                      <a:pt x="73025" y="1114471"/>
                    </a:cubicBezTo>
                    <a:cubicBezTo>
                      <a:pt x="67282" y="1109445"/>
                      <a:pt x="60325" y="1106004"/>
                      <a:pt x="53975" y="1101771"/>
                    </a:cubicBezTo>
                    <a:lnTo>
                      <a:pt x="44450" y="1095421"/>
                    </a:lnTo>
                    <a:cubicBezTo>
                      <a:pt x="34318" y="1065026"/>
                      <a:pt x="44417" y="1085857"/>
                      <a:pt x="28575" y="1066846"/>
                    </a:cubicBezTo>
                    <a:cubicBezTo>
                      <a:pt x="17528" y="1053589"/>
                      <a:pt x="28337" y="1059358"/>
                      <a:pt x="12700" y="1054146"/>
                    </a:cubicBezTo>
                    <a:cubicBezTo>
                      <a:pt x="10583" y="1050971"/>
                      <a:pt x="7900" y="1048108"/>
                      <a:pt x="6350" y="1044621"/>
                    </a:cubicBezTo>
                    <a:cubicBezTo>
                      <a:pt x="3632" y="1038504"/>
                      <a:pt x="0" y="1025571"/>
                      <a:pt x="0" y="1025571"/>
                    </a:cubicBezTo>
                    <a:cubicBezTo>
                      <a:pt x="1058" y="1022396"/>
                      <a:pt x="182" y="1017543"/>
                      <a:pt x="3175" y="1016046"/>
                    </a:cubicBezTo>
                    <a:cubicBezTo>
                      <a:pt x="9868" y="1012699"/>
                      <a:pt x="18062" y="1014339"/>
                      <a:pt x="25400" y="1012871"/>
                    </a:cubicBezTo>
                    <a:cubicBezTo>
                      <a:pt x="28682" y="1012215"/>
                      <a:pt x="31750" y="1010754"/>
                      <a:pt x="34925" y="1009696"/>
                    </a:cubicBezTo>
                    <a:cubicBezTo>
                      <a:pt x="37042" y="1006521"/>
                      <a:pt x="40068" y="1003791"/>
                      <a:pt x="41275" y="1000171"/>
                    </a:cubicBezTo>
                    <a:cubicBezTo>
                      <a:pt x="41363" y="999906"/>
                      <a:pt x="44305" y="975746"/>
                      <a:pt x="47625" y="971596"/>
                    </a:cubicBezTo>
                    <a:cubicBezTo>
                      <a:pt x="50009" y="968616"/>
                      <a:pt x="53975" y="967363"/>
                      <a:pt x="57150" y="965246"/>
                    </a:cubicBezTo>
                    <a:cubicBezTo>
                      <a:pt x="64558" y="966304"/>
                      <a:pt x="71891" y="968421"/>
                      <a:pt x="79375" y="968421"/>
                    </a:cubicBezTo>
                    <a:cubicBezTo>
                      <a:pt x="96308" y="968421"/>
                      <a:pt x="83608" y="964188"/>
                      <a:pt x="92075" y="955721"/>
                    </a:cubicBezTo>
                    <a:cubicBezTo>
                      <a:pt x="93593" y="954203"/>
                      <a:pt x="114190" y="949398"/>
                      <a:pt x="114300" y="949371"/>
                    </a:cubicBezTo>
                    <a:cubicBezTo>
                      <a:pt x="119116" y="946160"/>
                      <a:pt x="126777" y="939846"/>
                      <a:pt x="133350" y="939846"/>
                    </a:cubicBezTo>
                    <a:cubicBezTo>
                      <a:pt x="138746" y="939846"/>
                      <a:pt x="143933" y="941963"/>
                      <a:pt x="149225" y="943021"/>
                    </a:cubicBezTo>
                    <a:cubicBezTo>
                      <a:pt x="152862" y="942112"/>
                      <a:pt x="169457" y="939476"/>
                      <a:pt x="171450" y="933496"/>
                    </a:cubicBezTo>
                    <a:cubicBezTo>
                      <a:pt x="172114" y="931503"/>
                      <a:pt x="166088" y="914234"/>
                      <a:pt x="165100" y="911271"/>
                    </a:cubicBezTo>
                    <a:cubicBezTo>
                      <a:pt x="166088" y="908308"/>
                      <a:pt x="172114" y="891039"/>
                      <a:pt x="171450" y="889046"/>
                    </a:cubicBezTo>
                    <a:cubicBezTo>
                      <a:pt x="170243" y="885426"/>
                      <a:pt x="165338" y="884403"/>
                      <a:pt x="161925" y="882696"/>
                    </a:cubicBezTo>
                    <a:cubicBezTo>
                      <a:pt x="135635" y="869551"/>
                      <a:pt x="170172" y="891369"/>
                      <a:pt x="142875" y="873171"/>
                    </a:cubicBezTo>
                    <a:lnTo>
                      <a:pt x="123825" y="844596"/>
                    </a:lnTo>
                    <a:cubicBezTo>
                      <a:pt x="121708" y="841421"/>
                      <a:pt x="118682" y="838691"/>
                      <a:pt x="117475" y="835071"/>
                    </a:cubicBezTo>
                    <a:cubicBezTo>
                      <a:pt x="112920" y="821406"/>
                      <a:pt x="115112" y="828793"/>
                      <a:pt x="111125" y="812846"/>
                    </a:cubicBezTo>
                    <a:cubicBezTo>
                      <a:pt x="112183" y="799088"/>
                      <a:pt x="112148" y="785201"/>
                      <a:pt x="114300" y="771571"/>
                    </a:cubicBezTo>
                    <a:cubicBezTo>
                      <a:pt x="115344" y="764959"/>
                      <a:pt x="118533" y="758871"/>
                      <a:pt x="120650" y="752521"/>
                    </a:cubicBezTo>
                    <a:cubicBezTo>
                      <a:pt x="124159" y="741995"/>
                      <a:pt x="127992" y="731685"/>
                      <a:pt x="130175" y="720771"/>
                    </a:cubicBezTo>
                    <a:cubicBezTo>
                      <a:pt x="132215" y="710569"/>
                      <a:pt x="133638" y="691764"/>
                      <a:pt x="139700" y="682671"/>
                    </a:cubicBezTo>
                    <a:cubicBezTo>
                      <a:pt x="143933" y="676321"/>
                      <a:pt x="149987" y="670861"/>
                      <a:pt x="152400" y="663621"/>
                    </a:cubicBezTo>
                    <a:cubicBezTo>
                      <a:pt x="154517" y="657271"/>
                      <a:pt x="154017" y="649304"/>
                      <a:pt x="158750" y="644571"/>
                    </a:cubicBezTo>
                    <a:cubicBezTo>
                      <a:pt x="166968" y="636353"/>
                      <a:pt x="177177" y="627389"/>
                      <a:pt x="180975" y="615996"/>
                    </a:cubicBezTo>
                    <a:cubicBezTo>
                      <a:pt x="183092" y="609646"/>
                      <a:pt x="182592" y="601679"/>
                      <a:pt x="187325" y="596946"/>
                    </a:cubicBezTo>
                    <a:cubicBezTo>
                      <a:pt x="202723" y="581548"/>
                      <a:pt x="196704" y="589227"/>
                      <a:pt x="206375" y="574721"/>
                    </a:cubicBezTo>
                    <a:cubicBezTo>
                      <a:pt x="207545" y="566531"/>
                      <a:pt x="208292" y="551837"/>
                      <a:pt x="212725" y="542971"/>
                    </a:cubicBezTo>
                    <a:cubicBezTo>
                      <a:pt x="214432" y="539558"/>
                      <a:pt x="216095" y="535830"/>
                      <a:pt x="219075" y="533446"/>
                    </a:cubicBezTo>
                    <a:cubicBezTo>
                      <a:pt x="221688" y="531355"/>
                      <a:pt x="225524" y="531589"/>
                      <a:pt x="228600" y="530271"/>
                    </a:cubicBezTo>
                    <a:cubicBezTo>
                      <a:pt x="232950" y="528407"/>
                      <a:pt x="237067" y="526038"/>
                      <a:pt x="241300" y="523921"/>
                    </a:cubicBezTo>
                    <a:cubicBezTo>
                      <a:pt x="242358" y="520746"/>
                      <a:pt x="244033" y="517713"/>
                      <a:pt x="244475" y="514396"/>
                    </a:cubicBezTo>
                    <a:cubicBezTo>
                      <a:pt x="246159" y="501764"/>
                      <a:pt x="245151" y="488793"/>
                      <a:pt x="247650" y="476296"/>
                    </a:cubicBezTo>
                    <a:cubicBezTo>
                      <a:pt x="248398" y="472554"/>
                      <a:pt x="252450" y="470258"/>
                      <a:pt x="254000" y="466771"/>
                    </a:cubicBezTo>
                    <a:cubicBezTo>
                      <a:pt x="256718" y="460654"/>
                      <a:pt x="259250" y="454323"/>
                      <a:pt x="260350" y="447721"/>
                    </a:cubicBezTo>
                    <a:cubicBezTo>
                      <a:pt x="261408" y="441371"/>
                      <a:pt x="262262" y="434984"/>
                      <a:pt x="263525" y="428671"/>
                    </a:cubicBezTo>
                    <a:cubicBezTo>
                      <a:pt x="264381" y="424392"/>
                      <a:pt x="263974" y="419378"/>
                      <a:pt x="266700" y="415971"/>
                    </a:cubicBezTo>
                    <a:cubicBezTo>
                      <a:pt x="268791" y="413358"/>
                      <a:pt x="273050" y="413854"/>
                      <a:pt x="276225" y="412796"/>
                    </a:cubicBezTo>
                    <a:cubicBezTo>
                      <a:pt x="277283" y="409621"/>
                      <a:pt x="277775" y="406197"/>
                      <a:pt x="279400" y="403271"/>
                    </a:cubicBezTo>
                    <a:cubicBezTo>
                      <a:pt x="283106" y="396600"/>
                      <a:pt x="286704" y="389617"/>
                      <a:pt x="292100" y="384221"/>
                    </a:cubicBezTo>
                    <a:cubicBezTo>
                      <a:pt x="304323" y="371998"/>
                      <a:pt x="299134" y="378432"/>
                      <a:pt x="307975" y="365171"/>
                    </a:cubicBezTo>
                    <a:cubicBezTo>
                      <a:pt x="311150" y="366229"/>
                      <a:pt x="314507" y="366849"/>
                      <a:pt x="317500" y="368346"/>
                    </a:cubicBezTo>
                    <a:cubicBezTo>
                      <a:pt x="320913" y="370053"/>
                      <a:pt x="323247" y="374156"/>
                      <a:pt x="327025" y="374696"/>
                    </a:cubicBezTo>
                    <a:cubicBezTo>
                      <a:pt x="331345" y="375313"/>
                      <a:pt x="335545" y="372775"/>
                      <a:pt x="339725" y="371521"/>
                    </a:cubicBezTo>
                    <a:cubicBezTo>
                      <a:pt x="346136" y="369598"/>
                      <a:pt x="352425" y="367288"/>
                      <a:pt x="358775" y="365171"/>
                    </a:cubicBezTo>
                    <a:lnTo>
                      <a:pt x="368300" y="361996"/>
                    </a:lnTo>
                    <a:lnTo>
                      <a:pt x="377825" y="358821"/>
                    </a:lnTo>
                    <a:cubicBezTo>
                      <a:pt x="381000" y="355646"/>
                      <a:pt x="384859" y="353032"/>
                      <a:pt x="387350" y="349296"/>
                    </a:cubicBezTo>
                    <a:cubicBezTo>
                      <a:pt x="389206" y="346511"/>
                      <a:pt x="390052" y="343084"/>
                      <a:pt x="390525" y="339771"/>
                    </a:cubicBezTo>
                    <a:cubicBezTo>
                      <a:pt x="392178" y="328199"/>
                      <a:pt x="391669" y="316358"/>
                      <a:pt x="393700" y="304846"/>
                    </a:cubicBezTo>
                    <a:cubicBezTo>
                      <a:pt x="394863" y="298254"/>
                      <a:pt x="397933" y="292146"/>
                      <a:pt x="400050" y="285796"/>
                    </a:cubicBezTo>
                    <a:cubicBezTo>
                      <a:pt x="407663" y="262958"/>
                      <a:pt x="398427" y="291478"/>
                      <a:pt x="406400" y="263571"/>
                    </a:cubicBezTo>
                    <a:cubicBezTo>
                      <a:pt x="407319" y="260353"/>
                      <a:pt x="408517" y="257221"/>
                      <a:pt x="409575" y="254046"/>
                    </a:cubicBezTo>
                    <a:cubicBezTo>
                      <a:pt x="410633" y="244521"/>
                      <a:pt x="411395" y="234958"/>
                      <a:pt x="412750" y="225471"/>
                    </a:cubicBezTo>
                    <a:cubicBezTo>
                      <a:pt x="413513" y="220129"/>
                      <a:pt x="415925" y="214992"/>
                      <a:pt x="415925" y="209596"/>
                    </a:cubicBezTo>
                    <a:cubicBezTo>
                      <a:pt x="415925" y="204200"/>
                      <a:pt x="413808" y="199013"/>
                      <a:pt x="412750" y="193721"/>
                    </a:cubicBezTo>
                    <a:cubicBezTo>
                      <a:pt x="415925" y="192663"/>
                      <a:pt x="419282" y="189049"/>
                      <a:pt x="422275" y="190546"/>
                    </a:cubicBezTo>
                    <a:cubicBezTo>
                      <a:pt x="425268" y="192043"/>
                      <a:pt x="423953" y="197078"/>
                      <a:pt x="425450" y="200071"/>
                    </a:cubicBezTo>
                    <a:cubicBezTo>
                      <a:pt x="431195" y="211560"/>
                      <a:pt x="430339" y="209109"/>
                      <a:pt x="441325" y="212771"/>
                    </a:cubicBezTo>
                    <a:cubicBezTo>
                      <a:pt x="444500" y="211713"/>
                      <a:pt x="447857" y="211093"/>
                      <a:pt x="450850" y="209596"/>
                    </a:cubicBezTo>
                    <a:cubicBezTo>
                      <a:pt x="454263" y="207889"/>
                      <a:pt x="456559" y="203246"/>
                      <a:pt x="460375" y="203246"/>
                    </a:cubicBezTo>
                    <a:cubicBezTo>
                      <a:pt x="467068" y="203246"/>
                      <a:pt x="479425" y="209596"/>
                      <a:pt x="479425" y="209596"/>
                    </a:cubicBezTo>
                    <a:cubicBezTo>
                      <a:pt x="481542" y="212771"/>
                      <a:pt x="484771" y="215440"/>
                      <a:pt x="485775" y="219121"/>
                    </a:cubicBezTo>
                    <a:cubicBezTo>
                      <a:pt x="491699" y="240841"/>
                      <a:pt x="485336" y="255362"/>
                      <a:pt x="492125" y="234996"/>
                    </a:cubicBezTo>
                    <a:cubicBezTo>
                      <a:pt x="514795" y="242553"/>
                      <a:pt x="505606" y="237633"/>
                      <a:pt x="520700" y="247696"/>
                    </a:cubicBezTo>
                    <a:cubicBezTo>
                      <a:pt x="522511" y="253129"/>
                      <a:pt x="524949" y="263229"/>
                      <a:pt x="530225" y="266746"/>
                    </a:cubicBezTo>
                    <a:cubicBezTo>
                      <a:pt x="533856" y="269167"/>
                      <a:pt x="538692" y="268863"/>
                      <a:pt x="542925" y="269921"/>
                    </a:cubicBezTo>
                    <a:cubicBezTo>
                      <a:pt x="553508" y="268863"/>
                      <a:pt x="564311" y="269138"/>
                      <a:pt x="574675" y="266746"/>
                    </a:cubicBezTo>
                    <a:cubicBezTo>
                      <a:pt x="578393" y="265888"/>
                      <a:pt x="580787" y="262103"/>
                      <a:pt x="584200" y="260396"/>
                    </a:cubicBezTo>
                    <a:cubicBezTo>
                      <a:pt x="587193" y="258899"/>
                      <a:pt x="590550" y="258279"/>
                      <a:pt x="593725" y="257221"/>
                    </a:cubicBezTo>
                    <a:cubicBezTo>
                      <a:pt x="595842" y="254046"/>
                      <a:pt x="599150" y="251398"/>
                      <a:pt x="600075" y="247696"/>
                    </a:cubicBezTo>
                    <a:cubicBezTo>
                      <a:pt x="608453" y="214184"/>
                      <a:pt x="592470" y="222714"/>
                      <a:pt x="612775" y="215946"/>
                    </a:cubicBezTo>
                    <a:cubicBezTo>
                      <a:pt x="614892" y="212771"/>
                      <a:pt x="616145" y="208805"/>
                      <a:pt x="619125" y="206421"/>
                    </a:cubicBezTo>
                    <a:cubicBezTo>
                      <a:pt x="627188" y="199970"/>
                      <a:pt x="630112" y="204405"/>
                      <a:pt x="638175" y="206421"/>
                    </a:cubicBezTo>
                    <a:cubicBezTo>
                      <a:pt x="643410" y="207730"/>
                      <a:pt x="648758" y="208538"/>
                      <a:pt x="654050" y="209596"/>
                    </a:cubicBezTo>
                    <a:cubicBezTo>
                      <a:pt x="661547" y="232086"/>
                      <a:pt x="662355" y="224609"/>
                      <a:pt x="657225" y="247696"/>
                    </a:cubicBezTo>
                    <a:cubicBezTo>
                      <a:pt x="656499" y="250963"/>
                      <a:pt x="656141" y="254608"/>
                      <a:pt x="654050" y="257221"/>
                    </a:cubicBezTo>
                    <a:cubicBezTo>
                      <a:pt x="651666" y="260201"/>
                      <a:pt x="647700" y="261454"/>
                      <a:pt x="644525" y="263571"/>
                    </a:cubicBezTo>
                    <a:cubicBezTo>
                      <a:pt x="643467" y="266746"/>
                      <a:pt x="638243" y="271853"/>
                      <a:pt x="641350" y="273096"/>
                    </a:cubicBezTo>
                    <a:cubicBezTo>
                      <a:pt x="646430" y="275128"/>
                      <a:pt x="663272" y="268964"/>
                      <a:pt x="669925" y="266746"/>
                    </a:cubicBezTo>
                    <a:lnTo>
                      <a:pt x="676275" y="247696"/>
                    </a:lnTo>
                    <a:cubicBezTo>
                      <a:pt x="678957" y="239649"/>
                      <a:pt x="678603" y="234215"/>
                      <a:pt x="688975" y="231821"/>
                    </a:cubicBezTo>
                    <a:cubicBezTo>
                      <a:pt x="699339" y="229429"/>
                      <a:pt x="710142" y="229704"/>
                      <a:pt x="720725" y="228646"/>
                    </a:cubicBezTo>
                    <a:cubicBezTo>
                      <a:pt x="722842" y="225471"/>
                      <a:pt x="724203" y="221634"/>
                      <a:pt x="727075" y="219121"/>
                    </a:cubicBezTo>
                    <a:cubicBezTo>
                      <a:pt x="732818" y="214095"/>
                      <a:pt x="746125" y="206421"/>
                      <a:pt x="746125" y="206421"/>
                    </a:cubicBezTo>
                    <a:cubicBezTo>
                      <a:pt x="753533" y="184196"/>
                      <a:pt x="746125" y="189488"/>
                      <a:pt x="762000" y="184196"/>
                    </a:cubicBezTo>
                    <a:cubicBezTo>
                      <a:pt x="763058" y="181021"/>
                      <a:pt x="763678" y="177664"/>
                      <a:pt x="765175" y="174671"/>
                    </a:cubicBezTo>
                    <a:cubicBezTo>
                      <a:pt x="766882" y="171258"/>
                      <a:pt x="769975" y="168633"/>
                      <a:pt x="771525" y="165146"/>
                    </a:cubicBezTo>
                    <a:cubicBezTo>
                      <a:pt x="774243" y="159029"/>
                      <a:pt x="777875" y="146096"/>
                      <a:pt x="777875" y="146096"/>
                    </a:cubicBezTo>
                    <a:cubicBezTo>
                      <a:pt x="776817" y="135513"/>
                      <a:pt x="773083" y="124858"/>
                      <a:pt x="774700" y="114346"/>
                    </a:cubicBezTo>
                    <a:cubicBezTo>
                      <a:pt x="776205" y="104566"/>
                      <a:pt x="787707" y="104667"/>
                      <a:pt x="793750" y="101646"/>
                    </a:cubicBezTo>
                    <a:cubicBezTo>
                      <a:pt x="797163" y="99939"/>
                      <a:pt x="800100" y="97413"/>
                      <a:pt x="803275" y="95296"/>
                    </a:cubicBezTo>
                    <a:cubicBezTo>
                      <a:pt x="806450" y="97413"/>
                      <a:pt x="810416" y="98666"/>
                      <a:pt x="812800" y="101646"/>
                    </a:cubicBezTo>
                    <a:cubicBezTo>
                      <a:pt x="814891" y="104259"/>
                      <a:pt x="812628" y="111171"/>
                      <a:pt x="815975" y="111171"/>
                    </a:cubicBezTo>
                    <a:cubicBezTo>
                      <a:pt x="819322" y="111171"/>
                      <a:pt x="818424" y="104913"/>
                      <a:pt x="819150" y="101646"/>
                    </a:cubicBezTo>
                    <a:cubicBezTo>
                      <a:pt x="820490" y="95616"/>
                      <a:pt x="821529" y="80218"/>
                      <a:pt x="825500" y="73071"/>
                    </a:cubicBezTo>
                    <a:cubicBezTo>
                      <a:pt x="829206" y="66400"/>
                      <a:pt x="833967" y="60371"/>
                      <a:pt x="838200" y="54021"/>
                    </a:cubicBezTo>
                    <a:cubicBezTo>
                      <a:pt x="844444" y="44655"/>
                      <a:pt x="844908" y="42611"/>
                      <a:pt x="854075" y="34971"/>
                    </a:cubicBezTo>
                    <a:cubicBezTo>
                      <a:pt x="857006" y="32528"/>
                      <a:pt x="860425" y="30738"/>
                      <a:pt x="863600" y="28621"/>
                    </a:cubicBezTo>
                    <a:cubicBezTo>
                      <a:pt x="867104" y="23364"/>
                      <a:pt x="870454" y="14117"/>
                      <a:pt x="879475" y="15921"/>
                    </a:cubicBezTo>
                    <a:cubicBezTo>
                      <a:pt x="882410" y="16508"/>
                      <a:pt x="911225" y="-1012"/>
                      <a:pt x="920750" y="46"/>
                    </a:cubicBezTo>
                    <a:close/>
                  </a:path>
                </a:pathLst>
              </a:custGeom>
              <a:solidFill>
                <a:srgbClr val="5B65BA"/>
              </a:solidFill>
              <a:ln>
                <a:solidFill>
                  <a:srgbClr val="EEF2FB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Work Sans"/>
                  <a:ea typeface="+mn-ea"/>
                  <a:cs typeface="+mn-cs"/>
                </a:endParaRPr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B983B8F1-781A-8546-B03B-245E6ADF8F26}"/>
                  </a:ext>
                </a:extLst>
              </p:cNvPr>
              <p:cNvSpPr/>
              <p:nvPr/>
            </p:nvSpPr>
            <p:spPr>
              <a:xfrm>
                <a:off x="5308600" y="3194050"/>
                <a:ext cx="641350" cy="996950"/>
              </a:xfrm>
              <a:custGeom>
                <a:avLst/>
                <a:gdLst>
                  <a:gd name="connsiteX0" fmla="*/ 31750 w 641350"/>
                  <a:gd name="connsiteY0" fmla="*/ 82550 h 996950"/>
                  <a:gd name="connsiteX1" fmla="*/ 44450 w 641350"/>
                  <a:gd name="connsiteY1" fmla="*/ 60325 h 996950"/>
                  <a:gd name="connsiteX2" fmla="*/ 53975 w 641350"/>
                  <a:gd name="connsiteY2" fmla="*/ 57150 h 996950"/>
                  <a:gd name="connsiteX3" fmla="*/ 73025 w 641350"/>
                  <a:gd name="connsiteY3" fmla="*/ 53975 h 996950"/>
                  <a:gd name="connsiteX4" fmla="*/ 82550 w 641350"/>
                  <a:gd name="connsiteY4" fmla="*/ 47625 h 996950"/>
                  <a:gd name="connsiteX5" fmla="*/ 95250 w 641350"/>
                  <a:gd name="connsiteY5" fmla="*/ 44450 h 996950"/>
                  <a:gd name="connsiteX6" fmla="*/ 107950 w 641350"/>
                  <a:gd name="connsiteY6" fmla="*/ 25400 h 996950"/>
                  <a:gd name="connsiteX7" fmla="*/ 117475 w 641350"/>
                  <a:gd name="connsiteY7" fmla="*/ 19050 h 996950"/>
                  <a:gd name="connsiteX8" fmla="*/ 142875 w 641350"/>
                  <a:gd name="connsiteY8" fmla="*/ 3175 h 996950"/>
                  <a:gd name="connsiteX9" fmla="*/ 152400 w 641350"/>
                  <a:gd name="connsiteY9" fmla="*/ 0 h 996950"/>
                  <a:gd name="connsiteX10" fmla="*/ 155575 w 641350"/>
                  <a:gd name="connsiteY10" fmla="*/ 9525 h 996950"/>
                  <a:gd name="connsiteX11" fmla="*/ 158750 w 641350"/>
                  <a:gd name="connsiteY11" fmla="*/ 50800 h 996950"/>
                  <a:gd name="connsiteX12" fmla="*/ 168275 w 641350"/>
                  <a:gd name="connsiteY12" fmla="*/ 57150 h 996950"/>
                  <a:gd name="connsiteX13" fmla="*/ 171450 w 641350"/>
                  <a:gd name="connsiteY13" fmla="*/ 66675 h 996950"/>
                  <a:gd name="connsiteX14" fmla="*/ 177800 w 641350"/>
                  <a:gd name="connsiteY14" fmla="*/ 76200 h 996950"/>
                  <a:gd name="connsiteX15" fmla="*/ 184150 w 641350"/>
                  <a:gd name="connsiteY15" fmla="*/ 95250 h 996950"/>
                  <a:gd name="connsiteX16" fmla="*/ 177800 w 641350"/>
                  <a:gd name="connsiteY16" fmla="*/ 120650 h 996950"/>
                  <a:gd name="connsiteX17" fmla="*/ 165100 w 641350"/>
                  <a:gd name="connsiteY17" fmla="*/ 139700 h 996950"/>
                  <a:gd name="connsiteX18" fmla="*/ 158750 w 641350"/>
                  <a:gd name="connsiteY18" fmla="*/ 158750 h 996950"/>
                  <a:gd name="connsiteX19" fmla="*/ 155575 w 641350"/>
                  <a:gd name="connsiteY19" fmla="*/ 168275 h 996950"/>
                  <a:gd name="connsiteX20" fmla="*/ 152400 w 641350"/>
                  <a:gd name="connsiteY20" fmla="*/ 184150 h 996950"/>
                  <a:gd name="connsiteX21" fmla="*/ 146050 w 641350"/>
                  <a:gd name="connsiteY21" fmla="*/ 203200 h 996950"/>
                  <a:gd name="connsiteX22" fmla="*/ 142875 w 641350"/>
                  <a:gd name="connsiteY22" fmla="*/ 212725 h 996950"/>
                  <a:gd name="connsiteX23" fmla="*/ 139700 w 641350"/>
                  <a:gd name="connsiteY23" fmla="*/ 222250 h 996950"/>
                  <a:gd name="connsiteX24" fmla="*/ 136525 w 641350"/>
                  <a:gd name="connsiteY24" fmla="*/ 231775 h 996950"/>
                  <a:gd name="connsiteX25" fmla="*/ 133350 w 641350"/>
                  <a:gd name="connsiteY25" fmla="*/ 254000 h 996950"/>
                  <a:gd name="connsiteX26" fmla="*/ 136525 w 641350"/>
                  <a:gd name="connsiteY26" fmla="*/ 282575 h 996950"/>
                  <a:gd name="connsiteX27" fmla="*/ 142875 w 641350"/>
                  <a:gd name="connsiteY27" fmla="*/ 292100 h 996950"/>
                  <a:gd name="connsiteX28" fmla="*/ 180975 w 641350"/>
                  <a:gd name="connsiteY28" fmla="*/ 301625 h 996950"/>
                  <a:gd name="connsiteX29" fmla="*/ 219075 w 641350"/>
                  <a:gd name="connsiteY29" fmla="*/ 298450 h 996950"/>
                  <a:gd name="connsiteX30" fmla="*/ 238125 w 641350"/>
                  <a:gd name="connsiteY30" fmla="*/ 292100 h 996950"/>
                  <a:gd name="connsiteX31" fmla="*/ 244475 w 641350"/>
                  <a:gd name="connsiteY31" fmla="*/ 282575 h 996950"/>
                  <a:gd name="connsiteX32" fmla="*/ 263525 w 641350"/>
                  <a:gd name="connsiteY32" fmla="*/ 266700 h 996950"/>
                  <a:gd name="connsiteX33" fmla="*/ 285750 w 641350"/>
                  <a:gd name="connsiteY33" fmla="*/ 244475 h 996950"/>
                  <a:gd name="connsiteX34" fmla="*/ 301625 w 641350"/>
                  <a:gd name="connsiteY34" fmla="*/ 231775 h 996950"/>
                  <a:gd name="connsiteX35" fmla="*/ 320675 w 641350"/>
                  <a:gd name="connsiteY35" fmla="*/ 219075 h 996950"/>
                  <a:gd name="connsiteX36" fmla="*/ 327025 w 641350"/>
                  <a:gd name="connsiteY36" fmla="*/ 209550 h 996950"/>
                  <a:gd name="connsiteX37" fmla="*/ 346075 w 641350"/>
                  <a:gd name="connsiteY37" fmla="*/ 200025 h 996950"/>
                  <a:gd name="connsiteX38" fmla="*/ 355600 w 641350"/>
                  <a:gd name="connsiteY38" fmla="*/ 193675 h 996950"/>
                  <a:gd name="connsiteX39" fmla="*/ 361950 w 641350"/>
                  <a:gd name="connsiteY39" fmla="*/ 184150 h 996950"/>
                  <a:gd name="connsiteX40" fmla="*/ 390525 w 641350"/>
                  <a:gd name="connsiteY40" fmla="*/ 171450 h 996950"/>
                  <a:gd name="connsiteX41" fmla="*/ 400050 w 641350"/>
                  <a:gd name="connsiteY41" fmla="*/ 168275 h 996950"/>
                  <a:gd name="connsiteX42" fmla="*/ 428625 w 641350"/>
                  <a:gd name="connsiteY42" fmla="*/ 158750 h 996950"/>
                  <a:gd name="connsiteX43" fmla="*/ 438150 w 641350"/>
                  <a:gd name="connsiteY43" fmla="*/ 155575 h 996950"/>
                  <a:gd name="connsiteX44" fmla="*/ 447675 w 641350"/>
                  <a:gd name="connsiteY44" fmla="*/ 152400 h 996950"/>
                  <a:gd name="connsiteX45" fmla="*/ 466725 w 641350"/>
                  <a:gd name="connsiteY45" fmla="*/ 142875 h 996950"/>
                  <a:gd name="connsiteX46" fmla="*/ 495300 w 641350"/>
                  <a:gd name="connsiteY46" fmla="*/ 155575 h 996950"/>
                  <a:gd name="connsiteX47" fmla="*/ 504825 w 641350"/>
                  <a:gd name="connsiteY47" fmla="*/ 174625 h 996950"/>
                  <a:gd name="connsiteX48" fmla="*/ 514350 w 641350"/>
                  <a:gd name="connsiteY48" fmla="*/ 180975 h 996950"/>
                  <a:gd name="connsiteX49" fmla="*/ 517525 w 641350"/>
                  <a:gd name="connsiteY49" fmla="*/ 190500 h 996950"/>
                  <a:gd name="connsiteX50" fmla="*/ 527050 w 641350"/>
                  <a:gd name="connsiteY50" fmla="*/ 196850 h 996950"/>
                  <a:gd name="connsiteX51" fmla="*/ 533400 w 641350"/>
                  <a:gd name="connsiteY51" fmla="*/ 215900 h 996950"/>
                  <a:gd name="connsiteX52" fmla="*/ 536575 w 641350"/>
                  <a:gd name="connsiteY52" fmla="*/ 225425 h 996950"/>
                  <a:gd name="connsiteX53" fmla="*/ 539750 w 641350"/>
                  <a:gd name="connsiteY53" fmla="*/ 234950 h 996950"/>
                  <a:gd name="connsiteX54" fmla="*/ 546100 w 641350"/>
                  <a:gd name="connsiteY54" fmla="*/ 244475 h 996950"/>
                  <a:gd name="connsiteX55" fmla="*/ 536575 w 641350"/>
                  <a:gd name="connsiteY55" fmla="*/ 263525 h 996950"/>
                  <a:gd name="connsiteX56" fmla="*/ 527050 w 641350"/>
                  <a:gd name="connsiteY56" fmla="*/ 266700 h 996950"/>
                  <a:gd name="connsiteX57" fmla="*/ 517525 w 641350"/>
                  <a:gd name="connsiteY57" fmla="*/ 285750 h 996950"/>
                  <a:gd name="connsiteX58" fmla="*/ 520700 w 641350"/>
                  <a:gd name="connsiteY58" fmla="*/ 304800 h 996950"/>
                  <a:gd name="connsiteX59" fmla="*/ 542925 w 641350"/>
                  <a:gd name="connsiteY59" fmla="*/ 307975 h 996950"/>
                  <a:gd name="connsiteX60" fmla="*/ 555625 w 641350"/>
                  <a:gd name="connsiteY60" fmla="*/ 336550 h 996950"/>
                  <a:gd name="connsiteX61" fmla="*/ 561975 w 641350"/>
                  <a:gd name="connsiteY61" fmla="*/ 365125 h 996950"/>
                  <a:gd name="connsiteX62" fmla="*/ 571500 w 641350"/>
                  <a:gd name="connsiteY62" fmla="*/ 371475 h 996950"/>
                  <a:gd name="connsiteX63" fmla="*/ 600075 w 641350"/>
                  <a:gd name="connsiteY63" fmla="*/ 361950 h 996950"/>
                  <a:gd name="connsiteX64" fmla="*/ 609600 w 641350"/>
                  <a:gd name="connsiteY64" fmla="*/ 358775 h 996950"/>
                  <a:gd name="connsiteX65" fmla="*/ 625475 w 641350"/>
                  <a:gd name="connsiteY65" fmla="*/ 346075 h 996950"/>
                  <a:gd name="connsiteX66" fmla="*/ 628650 w 641350"/>
                  <a:gd name="connsiteY66" fmla="*/ 355600 h 996950"/>
                  <a:gd name="connsiteX67" fmla="*/ 638175 w 641350"/>
                  <a:gd name="connsiteY67" fmla="*/ 361950 h 996950"/>
                  <a:gd name="connsiteX68" fmla="*/ 641350 w 641350"/>
                  <a:gd name="connsiteY68" fmla="*/ 371475 h 996950"/>
                  <a:gd name="connsiteX69" fmla="*/ 635000 w 641350"/>
                  <a:gd name="connsiteY69" fmla="*/ 406400 h 996950"/>
                  <a:gd name="connsiteX70" fmla="*/ 628650 w 641350"/>
                  <a:gd name="connsiteY70" fmla="*/ 415925 h 996950"/>
                  <a:gd name="connsiteX71" fmla="*/ 625475 w 641350"/>
                  <a:gd name="connsiteY71" fmla="*/ 425450 h 996950"/>
                  <a:gd name="connsiteX72" fmla="*/ 606425 w 641350"/>
                  <a:gd name="connsiteY72" fmla="*/ 441325 h 996950"/>
                  <a:gd name="connsiteX73" fmla="*/ 600075 w 641350"/>
                  <a:gd name="connsiteY73" fmla="*/ 450850 h 996950"/>
                  <a:gd name="connsiteX74" fmla="*/ 584200 w 641350"/>
                  <a:gd name="connsiteY74" fmla="*/ 476250 h 996950"/>
                  <a:gd name="connsiteX75" fmla="*/ 565150 w 641350"/>
                  <a:gd name="connsiteY75" fmla="*/ 482600 h 996950"/>
                  <a:gd name="connsiteX76" fmla="*/ 555625 w 641350"/>
                  <a:gd name="connsiteY76" fmla="*/ 485775 h 996950"/>
                  <a:gd name="connsiteX77" fmla="*/ 552450 w 641350"/>
                  <a:gd name="connsiteY77" fmla="*/ 495300 h 996950"/>
                  <a:gd name="connsiteX78" fmla="*/ 539750 w 641350"/>
                  <a:gd name="connsiteY78" fmla="*/ 514350 h 996950"/>
                  <a:gd name="connsiteX79" fmla="*/ 530225 w 641350"/>
                  <a:gd name="connsiteY79" fmla="*/ 533400 h 996950"/>
                  <a:gd name="connsiteX80" fmla="*/ 520700 w 641350"/>
                  <a:gd name="connsiteY80" fmla="*/ 536575 h 996950"/>
                  <a:gd name="connsiteX81" fmla="*/ 511175 w 641350"/>
                  <a:gd name="connsiteY81" fmla="*/ 574675 h 996950"/>
                  <a:gd name="connsiteX82" fmla="*/ 517525 w 641350"/>
                  <a:gd name="connsiteY82" fmla="*/ 593725 h 996950"/>
                  <a:gd name="connsiteX83" fmla="*/ 520700 w 641350"/>
                  <a:gd name="connsiteY83" fmla="*/ 603250 h 996950"/>
                  <a:gd name="connsiteX84" fmla="*/ 523875 w 641350"/>
                  <a:gd name="connsiteY84" fmla="*/ 612775 h 996950"/>
                  <a:gd name="connsiteX85" fmla="*/ 520700 w 641350"/>
                  <a:gd name="connsiteY85" fmla="*/ 641350 h 996950"/>
                  <a:gd name="connsiteX86" fmla="*/ 514350 w 641350"/>
                  <a:gd name="connsiteY86" fmla="*/ 650875 h 996950"/>
                  <a:gd name="connsiteX87" fmla="*/ 511175 w 641350"/>
                  <a:gd name="connsiteY87" fmla="*/ 660400 h 996950"/>
                  <a:gd name="connsiteX88" fmla="*/ 504825 w 641350"/>
                  <a:gd name="connsiteY88" fmla="*/ 669925 h 996950"/>
                  <a:gd name="connsiteX89" fmla="*/ 501650 w 641350"/>
                  <a:gd name="connsiteY89" fmla="*/ 679450 h 996950"/>
                  <a:gd name="connsiteX90" fmla="*/ 495300 w 641350"/>
                  <a:gd name="connsiteY90" fmla="*/ 704850 h 996950"/>
                  <a:gd name="connsiteX91" fmla="*/ 492125 w 641350"/>
                  <a:gd name="connsiteY91" fmla="*/ 723900 h 996950"/>
                  <a:gd name="connsiteX92" fmla="*/ 488950 w 641350"/>
                  <a:gd name="connsiteY92" fmla="*/ 733425 h 996950"/>
                  <a:gd name="connsiteX93" fmla="*/ 479425 w 641350"/>
                  <a:gd name="connsiteY93" fmla="*/ 736600 h 996950"/>
                  <a:gd name="connsiteX94" fmla="*/ 463550 w 641350"/>
                  <a:gd name="connsiteY94" fmla="*/ 749300 h 996950"/>
                  <a:gd name="connsiteX95" fmla="*/ 454025 w 641350"/>
                  <a:gd name="connsiteY95" fmla="*/ 755650 h 996950"/>
                  <a:gd name="connsiteX96" fmla="*/ 393700 w 641350"/>
                  <a:gd name="connsiteY96" fmla="*/ 765175 h 996950"/>
                  <a:gd name="connsiteX97" fmla="*/ 387350 w 641350"/>
                  <a:gd name="connsiteY97" fmla="*/ 774700 h 996950"/>
                  <a:gd name="connsiteX98" fmla="*/ 377825 w 641350"/>
                  <a:gd name="connsiteY98" fmla="*/ 781050 h 996950"/>
                  <a:gd name="connsiteX99" fmla="*/ 368300 w 641350"/>
                  <a:gd name="connsiteY99" fmla="*/ 819150 h 996950"/>
                  <a:gd name="connsiteX100" fmla="*/ 358775 w 641350"/>
                  <a:gd name="connsiteY100" fmla="*/ 825500 h 996950"/>
                  <a:gd name="connsiteX101" fmla="*/ 352425 w 641350"/>
                  <a:gd name="connsiteY101" fmla="*/ 844550 h 996950"/>
                  <a:gd name="connsiteX102" fmla="*/ 349250 w 641350"/>
                  <a:gd name="connsiteY102" fmla="*/ 854075 h 996950"/>
                  <a:gd name="connsiteX103" fmla="*/ 352425 w 641350"/>
                  <a:gd name="connsiteY103" fmla="*/ 863600 h 996950"/>
                  <a:gd name="connsiteX104" fmla="*/ 339725 w 641350"/>
                  <a:gd name="connsiteY104" fmla="*/ 908050 h 996950"/>
                  <a:gd name="connsiteX105" fmla="*/ 333375 w 641350"/>
                  <a:gd name="connsiteY105" fmla="*/ 917575 h 996950"/>
                  <a:gd name="connsiteX106" fmla="*/ 323850 w 641350"/>
                  <a:gd name="connsiteY106" fmla="*/ 920750 h 996950"/>
                  <a:gd name="connsiteX107" fmla="*/ 314325 w 641350"/>
                  <a:gd name="connsiteY107" fmla="*/ 939800 h 996950"/>
                  <a:gd name="connsiteX108" fmla="*/ 301625 w 641350"/>
                  <a:gd name="connsiteY108" fmla="*/ 968375 h 996950"/>
                  <a:gd name="connsiteX109" fmla="*/ 292100 w 641350"/>
                  <a:gd name="connsiteY109" fmla="*/ 974725 h 996950"/>
                  <a:gd name="connsiteX110" fmla="*/ 285750 w 641350"/>
                  <a:gd name="connsiteY110" fmla="*/ 984250 h 996950"/>
                  <a:gd name="connsiteX111" fmla="*/ 282575 w 641350"/>
                  <a:gd name="connsiteY111" fmla="*/ 993775 h 996950"/>
                  <a:gd name="connsiteX112" fmla="*/ 273050 w 641350"/>
                  <a:gd name="connsiteY112" fmla="*/ 996950 h 996950"/>
                  <a:gd name="connsiteX113" fmla="*/ 263525 w 641350"/>
                  <a:gd name="connsiteY113" fmla="*/ 990600 h 996950"/>
                  <a:gd name="connsiteX114" fmla="*/ 257175 w 641350"/>
                  <a:gd name="connsiteY114" fmla="*/ 971550 h 996950"/>
                  <a:gd name="connsiteX115" fmla="*/ 254000 w 641350"/>
                  <a:gd name="connsiteY115" fmla="*/ 933450 h 996950"/>
                  <a:gd name="connsiteX116" fmla="*/ 247650 w 641350"/>
                  <a:gd name="connsiteY116" fmla="*/ 914400 h 996950"/>
                  <a:gd name="connsiteX117" fmla="*/ 250825 w 641350"/>
                  <a:gd name="connsiteY117" fmla="*/ 882650 h 996950"/>
                  <a:gd name="connsiteX118" fmla="*/ 260350 w 641350"/>
                  <a:gd name="connsiteY118" fmla="*/ 885825 h 996950"/>
                  <a:gd name="connsiteX119" fmla="*/ 263525 w 641350"/>
                  <a:gd name="connsiteY119" fmla="*/ 876300 h 996950"/>
                  <a:gd name="connsiteX120" fmla="*/ 260350 w 641350"/>
                  <a:gd name="connsiteY120" fmla="*/ 866775 h 996950"/>
                  <a:gd name="connsiteX121" fmla="*/ 241300 w 641350"/>
                  <a:gd name="connsiteY121" fmla="*/ 860425 h 996950"/>
                  <a:gd name="connsiteX122" fmla="*/ 225425 w 641350"/>
                  <a:gd name="connsiteY122" fmla="*/ 835025 h 996950"/>
                  <a:gd name="connsiteX123" fmla="*/ 219075 w 641350"/>
                  <a:gd name="connsiteY123" fmla="*/ 815975 h 996950"/>
                  <a:gd name="connsiteX124" fmla="*/ 212725 w 641350"/>
                  <a:gd name="connsiteY124" fmla="*/ 793750 h 996950"/>
                  <a:gd name="connsiteX125" fmla="*/ 200025 w 641350"/>
                  <a:gd name="connsiteY125" fmla="*/ 774700 h 996950"/>
                  <a:gd name="connsiteX126" fmla="*/ 193675 w 641350"/>
                  <a:gd name="connsiteY126" fmla="*/ 765175 h 996950"/>
                  <a:gd name="connsiteX127" fmla="*/ 184150 w 641350"/>
                  <a:gd name="connsiteY127" fmla="*/ 758825 h 996950"/>
                  <a:gd name="connsiteX128" fmla="*/ 180975 w 641350"/>
                  <a:gd name="connsiteY128" fmla="*/ 717550 h 996950"/>
                  <a:gd name="connsiteX129" fmla="*/ 184150 w 641350"/>
                  <a:gd name="connsiteY129" fmla="*/ 708025 h 996950"/>
                  <a:gd name="connsiteX130" fmla="*/ 193675 w 641350"/>
                  <a:gd name="connsiteY130" fmla="*/ 701675 h 996950"/>
                  <a:gd name="connsiteX131" fmla="*/ 203200 w 641350"/>
                  <a:gd name="connsiteY131" fmla="*/ 682625 h 996950"/>
                  <a:gd name="connsiteX132" fmla="*/ 196850 w 641350"/>
                  <a:gd name="connsiteY132" fmla="*/ 647700 h 996950"/>
                  <a:gd name="connsiteX133" fmla="*/ 193675 w 641350"/>
                  <a:gd name="connsiteY133" fmla="*/ 606425 h 996950"/>
                  <a:gd name="connsiteX134" fmla="*/ 187325 w 641350"/>
                  <a:gd name="connsiteY134" fmla="*/ 596900 h 996950"/>
                  <a:gd name="connsiteX135" fmla="*/ 180975 w 641350"/>
                  <a:gd name="connsiteY135" fmla="*/ 577850 h 996950"/>
                  <a:gd name="connsiteX136" fmla="*/ 177800 w 641350"/>
                  <a:gd name="connsiteY136" fmla="*/ 568325 h 996950"/>
                  <a:gd name="connsiteX137" fmla="*/ 168275 w 641350"/>
                  <a:gd name="connsiteY137" fmla="*/ 565150 h 996950"/>
                  <a:gd name="connsiteX138" fmla="*/ 104775 w 641350"/>
                  <a:gd name="connsiteY138" fmla="*/ 568325 h 996950"/>
                  <a:gd name="connsiteX139" fmla="*/ 95250 w 641350"/>
                  <a:gd name="connsiteY139" fmla="*/ 571500 h 996950"/>
                  <a:gd name="connsiteX140" fmla="*/ 85725 w 641350"/>
                  <a:gd name="connsiteY140" fmla="*/ 577850 h 996950"/>
                  <a:gd name="connsiteX141" fmla="*/ 76200 w 641350"/>
                  <a:gd name="connsiteY141" fmla="*/ 574675 h 996950"/>
                  <a:gd name="connsiteX142" fmla="*/ 63500 w 641350"/>
                  <a:gd name="connsiteY142" fmla="*/ 546100 h 996950"/>
                  <a:gd name="connsiteX143" fmla="*/ 50800 w 641350"/>
                  <a:gd name="connsiteY143" fmla="*/ 508000 h 996950"/>
                  <a:gd name="connsiteX144" fmla="*/ 47625 w 641350"/>
                  <a:gd name="connsiteY144" fmla="*/ 498475 h 996950"/>
                  <a:gd name="connsiteX145" fmla="*/ 44450 w 641350"/>
                  <a:gd name="connsiteY145" fmla="*/ 488950 h 996950"/>
                  <a:gd name="connsiteX146" fmla="*/ 28575 w 641350"/>
                  <a:gd name="connsiteY146" fmla="*/ 460375 h 996950"/>
                  <a:gd name="connsiteX147" fmla="*/ 41275 w 641350"/>
                  <a:gd name="connsiteY147" fmla="*/ 425450 h 996950"/>
                  <a:gd name="connsiteX148" fmla="*/ 50800 w 641350"/>
                  <a:gd name="connsiteY148" fmla="*/ 422275 h 996950"/>
                  <a:gd name="connsiteX149" fmla="*/ 53975 w 641350"/>
                  <a:gd name="connsiteY149" fmla="*/ 393700 h 996950"/>
                  <a:gd name="connsiteX150" fmla="*/ 66675 w 641350"/>
                  <a:gd name="connsiteY150" fmla="*/ 390525 h 996950"/>
                  <a:gd name="connsiteX151" fmla="*/ 85725 w 641350"/>
                  <a:gd name="connsiteY151" fmla="*/ 381000 h 996950"/>
                  <a:gd name="connsiteX152" fmla="*/ 114300 w 641350"/>
                  <a:gd name="connsiteY152" fmla="*/ 384175 h 996950"/>
                  <a:gd name="connsiteX153" fmla="*/ 111125 w 641350"/>
                  <a:gd name="connsiteY153" fmla="*/ 368300 h 996950"/>
                  <a:gd name="connsiteX154" fmla="*/ 98425 w 641350"/>
                  <a:gd name="connsiteY154" fmla="*/ 339725 h 996950"/>
                  <a:gd name="connsiteX155" fmla="*/ 88900 w 641350"/>
                  <a:gd name="connsiteY155" fmla="*/ 333375 h 996950"/>
                  <a:gd name="connsiteX156" fmla="*/ 73025 w 641350"/>
                  <a:gd name="connsiteY156" fmla="*/ 317500 h 996950"/>
                  <a:gd name="connsiteX157" fmla="*/ 63500 w 641350"/>
                  <a:gd name="connsiteY157" fmla="*/ 298450 h 996950"/>
                  <a:gd name="connsiteX158" fmla="*/ 47625 w 641350"/>
                  <a:gd name="connsiteY158" fmla="*/ 282575 h 996950"/>
                  <a:gd name="connsiteX159" fmla="*/ 38100 w 641350"/>
                  <a:gd name="connsiteY159" fmla="*/ 273050 h 996950"/>
                  <a:gd name="connsiteX160" fmla="*/ 19050 w 641350"/>
                  <a:gd name="connsiteY160" fmla="*/ 260350 h 996950"/>
                  <a:gd name="connsiteX161" fmla="*/ 6350 w 641350"/>
                  <a:gd name="connsiteY161" fmla="*/ 241300 h 996950"/>
                  <a:gd name="connsiteX162" fmla="*/ 0 w 641350"/>
                  <a:gd name="connsiteY162" fmla="*/ 231775 h 996950"/>
                  <a:gd name="connsiteX163" fmla="*/ 3175 w 641350"/>
                  <a:gd name="connsiteY163" fmla="*/ 222250 h 996950"/>
                  <a:gd name="connsiteX164" fmla="*/ 9525 w 641350"/>
                  <a:gd name="connsiteY164" fmla="*/ 212725 h 996950"/>
                  <a:gd name="connsiteX165" fmla="*/ 22225 w 641350"/>
                  <a:gd name="connsiteY165" fmla="*/ 184150 h 996950"/>
                  <a:gd name="connsiteX166" fmla="*/ 25400 w 641350"/>
                  <a:gd name="connsiteY166" fmla="*/ 161925 h 996950"/>
                  <a:gd name="connsiteX167" fmla="*/ 44450 w 641350"/>
                  <a:gd name="connsiteY167" fmla="*/ 161925 h 996950"/>
                  <a:gd name="connsiteX168" fmla="*/ 57150 w 641350"/>
                  <a:gd name="connsiteY168" fmla="*/ 165100 h 996950"/>
                  <a:gd name="connsiteX169" fmla="*/ 53975 w 641350"/>
                  <a:gd name="connsiteY169" fmla="*/ 184150 h 996950"/>
                  <a:gd name="connsiteX170" fmla="*/ 44450 w 641350"/>
                  <a:gd name="connsiteY170" fmla="*/ 190500 h 996950"/>
                  <a:gd name="connsiteX171" fmla="*/ 41275 w 641350"/>
                  <a:gd name="connsiteY171" fmla="*/ 200025 h 996950"/>
                  <a:gd name="connsiteX172" fmla="*/ 60325 w 641350"/>
                  <a:gd name="connsiteY172" fmla="*/ 209550 h 996950"/>
                  <a:gd name="connsiteX173" fmla="*/ 63500 w 641350"/>
                  <a:gd name="connsiteY173" fmla="*/ 200025 h 996950"/>
                  <a:gd name="connsiteX174" fmla="*/ 66675 w 641350"/>
                  <a:gd name="connsiteY174" fmla="*/ 184150 h 996950"/>
                  <a:gd name="connsiteX175" fmla="*/ 63500 w 641350"/>
                  <a:gd name="connsiteY175" fmla="*/ 152400 h 996950"/>
                  <a:gd name="connsiteX176" fmla="*/ 57150 w 641350"/>
                  <a:gd name="connsiteY176" fmla="*/ 133350 h 996950"/>
                  <a:gd name="connsiteX177" fmla="*/ 53975 w 641350"/>
                  <a:gd name="connsiteY177" fmla="*/ 107950 h 996950"/>
                  <a:gd name="connsiteX178" fmla="*/ 31750 w 641350"/>
                  <a:gd name="connsiteY178" fmla="*/ 82550 h 996950"/>
                  <a:gd name="connsiteX0" fmla="*/ 31750 w 641350"/>
                  <a:gd name="connsiteY0" fmla="*/ 82550 h 996950"/>
                  <a:gd name="connsiteX1" fmla="*/ 44450 w 641350"/>
                  <a:gd name="connsiteY1" fmla="*/ 60325 h 996950"/>
                  <a:gd name="connsiteX2" fmla="*/ 53975 w 641350"/>
                  <a:gd name="connsiteY2" fmla="*/ 57150 h 996950"/>
                  <a:gd name="connsiteX3" fmla="*/ 73025 w 641350"/>
                  <a:gd name="connsiteY3" fmla="*/ 53975 h 996950"/>
                  <a:gd name="connsiteX4" fmla="*/ 82550 w 641350"/>
                  <a:gd name="connsiteY4" fmla="*/ 47625 h 996950"/>
                  <a:gd name="connsiteX5" fmla="*/ 95250 w 641350"/>
                  <a:gd name="connsiteY5" fmla="*/ 44450 h 996950"/>
                  <a:gd name="connsiteX6" fmla="*/ 107950 w 641350"/>
                  <a:gd name="connsiteY6" fmla="*/ 25400 h 996950"/>
                  <a:gd name="connsiteX7" fmla="*/ 117475 w 641350"/>
                  <a:gd name="connsiteY7" fmla="*/ 19050 h 996950"/>
                  <a:gd name="connsiteX8" fmla="*/ 142875 w 641350"/>
                  <a:gd name="connsiteY8" fmla="*/ 3175 h 996950"/>
                  <a:gd name="connsiteX9" fmla="*/ 152400 w 641350"/>
                  <a:gd name="connsiteY9" fmla="*/ 0 h 996950"/>
                  <a:gd name="connsiteX10" fmla="*/ 155575 w 641350"/>
                  <a:gd name="connsiteY10" fmla="*/ 9525 h 996950"/>
                  <a:gd name="connsiteX11" fmla="*/ 158750 w 641350"/>
                  <a:gd name="connsiteY11" fmla="*/ 50800 h 996950"/>
                  <a:gd name="connsiteX12" fmla="*/ 168275 w 641350"/>
                  <a:gd name="connsiteY12" fmla="*/ 57150 h 996950"/>
                  <a:gd name="connsiteX13" fmla="*/ 171450 w 641350"/>
                  <a:gd name="connsiteY13" fmla="*/ 66675 h 996950"/>
                  <a:gd name="connsiteX14" fmla="*/ 177800 w 641350"/>
                  <a:gd name="connsiteY14" fmla="*/ 76200 h 996950"/>
                  <a:gd name="connsiteX15" fmla="*/ 184150 w 641350"/>
                  <a:gd name="connsiteY15" fmla="*/ 95250 h 996950"/>
                  <a:gd name="connsiteX16" fmla="*/ 177800 w 641350"/>
                  <a:gd name="connsiteY16" fmla="*/ 120650 h 996950"/>
                  <a:gd name="connsiteX17" fmla="*/ 165100 w 641350"/>
                  <a:gd name="connsiteY17" fmla="*/ 139700 h 996950"/>
                  <a:gd name="connsiteX18" fmla="*/ 158750 w 641350"/>
                  <a:gd name="connsiteY18" fmla="*/ 158750 h 996950"/>
                  <a:gd name="connsiteX19" fmla="*/ 155575 w 641350"/>
                  <a:gd name="connsiteY19" fmla="*/ 168275 h 996950"/>
                  <a:gd name="connsiteX20" fmla="*/ 152400 w 641350"/>
                  <a:gd name="connsiteY20" fmla="*/ 184150 h 996950"/>
                  <a:gd name="connsiteX21" fmla="*/ 146050 w 641350"/>
                  <a:gd name="connsiteY21" fmla="*/ 203200 h 996950"/>
                  <a:gd name="connsiteX22" fmla="*/ 142875 w 641350"/>
                  <a:gd name="connsiteY22" fmla="*/ 212725 h 996950"/>
                  <a:gd name="connsiteX23" fmla="*/ 139700 w 641350"/>
                  <a:gd name="connsiteY23" fmla="*/ 222250 h 996950"/>
                  <a:gd name="connsiteX24" fmla="*/ 136525 w 641350"/>
                  <a:gd name="connsiteY24" fmla="*/ 231775 h 996950"/>
                  <a:gd name="connsiteX25" fmla="*/ 133350 w 641350"/>
                  <a:gd name="connsiteY25" fmla="*/ 254000 h 996950"/>
                  <a:gd name="connsiteX26" fmla="*/ 136525 w 641350"/>
                  <a:gd name="connsiteY26" fmla="*/ 282575 h 996950"/>
                  <a:gd name="connsiteX27" fmla="*/ 142875 w 641350"/>
                  <a:gd name="connsiteY27" fmla="*/ 292100 h 996950"/>
                  <a:gd name="connsiteX28" fmla="*/ 180975 w 641350"/>
                  <a:gd name="connsiteY28" fmla="*/ 301625 h 996950"/>
                  <a:gd name="connsiteX29" fmla="*/ 219075 w 641350"/>
                  <a:gd name="connsiteY29" fmla="*/ 298450 h 996950"/>
                  <a:gd name="connsiteX30" fmla="*/ 238125 w 641350"/>
                  <a:gd name="connsiteY30" fmla="*/ 292100 h 996950"/>
                  <a:gd name="connsiteX31" fmla="*/ 244475 w 641350"/>
                  <a:gd name="connsiteY31" fmla="*/ 282575 h 996950"/>
                  <a:gd name="connsiteX32" fmla="*/ 263525 w 641350"/>
                  <a:gd name="connsiteY32" fmla="*/ 266700 h 996950"/>
                  <a:gd name="connsiteX33" fmla="*/ 285750 w 641350"/>
                  <a:gd name="connsiteY33" fmla="*/ 244475 h 996950"/>
                  <a:gd name="connsiteX34" fmla="*/ 301625 w 641350"/>
                  <a:gd name="connsiteY34" fmla="*/ 231775 h 996950"/>
                  <a:gd name="connsiteX35" fmla="*/ 320675 w 641350"/>
                  <a:gd name="connsiteY35" fmla="*/ 219075 h 996950"/>
                  <a:gd name="connsiteX36" fmla="*/ 327025 w 641350"/>
                  <a:gd name="connsiteY36" fmla="*/ 209550 h 996950"/>
                  <a:gd name="connsiteX37" fmla="*/ 346075 w 641350"/>
                  <a:gd name="connsiteY37" fmla="*/ 200025 h 996950"/>
                  <a:gd name="connsiteX38" fmla="*/ 355600 w 641350"/>
                  <a:gd name="connsiteY38" fmla="*/ 193675 h 996950"/>
                  <a:gd name="connsiteX39" fmla="*/ 361950 w 641350"/>
                  <a:gd name="connsiteY39" fmla="*/ 184150 h 996950"/>
                  <a:gd name="connsiteX40" fmla="*/ 390525 w 641350"/>
                  <a:gd name="connsiteY40" fmla="*/ 171450 h 996950"/>
                  <a:gd name="connsiteX41" fmla="*/ 400050 w 641350"/>
                  <a:gd name="connsiteY41" fmla="*/ 168275 h 996950"/>
                  <a:gd name="connsiteX42" fmla="*/ 428625 w 641350"/>
                  <a:gd name="connsiteY42" fmla="*/ 158750 h 996950"/>
                  <a:gd name="connsiteX43" fmla="*/ 438150 w 641350"/>
                  <a:gd name="connsiteY43" fmla="*/ 155575 h 996950"/>
                  <a:gd name="connsiteX44" fmla="*/ 447675 w 641350"/>
                  <a:gd name="connsiteY44" fmla="*/ 152400 h 996950"/>
                  <a:gd name="connsiteX45" fmla="*/ 466725 w 641350"/>
                  <a:gd name="connsiteY45" fmla="*/ 142875 h 996950"/>
                  <a:gd name="connsiteX46" fmla="*/ 495300 w 641350"/>
                  <a:gd name="connsiteY46" fmla="*/ 155575 h 996950"/>
                  <a:gd name="connsiteX47" fmla="*/ 504825 w 641350"/>
                  <a:gd name="connsiteY47" fmla="*/ 174625 h 996950"/>
                  <a:gd name="connsiteX48" fmla="*/ 514350 w 641350"/>
                  <a:gd name="connsiteY48" fmla="*/ 180975 h 996950"/>
                  <a:gd name="connsiteX49" fmla="*/ 517525 w 641350"/>
                  <a:gd name="connsiteY49" fmla="*/ 190500 h 996950"/>
                  <a:gd name="connsiteX50" fmla="*/ 527050 w 641350"/>
                  <a:gd name="connsiteY50" fmla="*/ 196850 h 996950"/>
                  <a:gd name="connsiteX51" fmla="*/ 533400 w 641350"/>
                  <a:gd name="connsiteY51" fmla="*/ 215900 h 996950"/>
                  <a:gd name="connsiteX52" fmla="*/ 536575 w 641350"/>
                  <a:gd name="connsiteY52" fmla="*/ 225425 h 996950"/>
                  <a:gd name="connsiteX53" fmla="*/ 539750 w 641350"/>
                  <a:gd name="connsiteY53" fmla="*/ 234950 h 996950"/>
                  <a:gd name="connsiteX54" fmla="*/ 546100 w 641350"/>
                  <a:gd name="connsiteY54" fmla="*/ 244475 h 996950"/>
                  <a:gd name="connsiteX55" fmla="*/ 536575 w 641350"/>
                  <a:gd name="connsiteY55" fmla="*/ 263525 h 996950"/>
                  <a:gd name="connsiteX56" fmla="*/ 527050 w 641350"/>
                  <a:gd name="connsiteY56" fmla="*/ 266700 h 996950"/>
                  <a:gd name="connsiteX57" fmla="*/ 517525 w 641350"/>
                  <a:gd name="connsiteY57" fmla="*/ 285750 h 996950"/>
                  <a:gd name="connsiteX58" fmla="*/ 520700 w 641350"/>
                  <a:gd name="connsiteY58" fmla="*/ 304800 h 996950"/>
                  <a:gd name="connsiteX59" fmla="*/ 574869 w 641350"/>
                  <a:gd name="connsiteY59" fmla="*/ 307975 h 996950"/>
                  <a:gd name="connsiteX60" fmla="*/ 555625 w 641350"/>
                  <a:gd name="connsiteY60" fmla="*/ 336550 h 996950"/>
                  <a:gd name="connsiteX61" fmla="*/ 561975 w 641350"/>
                  <a:gd name="connsiteY61" fmla="*/ 365125 h 996950"/>
                  <a:gd name="connsiteX62" fmla="*/ 571500 w 641350"/>
                  <a:gd name="connsiteY62" fmla="*/ 371475 h 996950"/>
                  <a:gd name="connsiteX63" fmla="*/ 600075 w 641350"/>
                  <a:gd name="connsiteY63" fmla="*/ 361950 h 996950"/>
                  <a:gd name="connsiteX64" fmla="*/ 609600 w 641350"/>
                  <a:gd name="connsiteY64" fmla="*/ 358775 h 996950"/>
                  <a:gd name="connsiteX65" fmla="*/ 625475 w 641350"/>
                  <a:gd name="connsiteY65" fmla="*/ 346075 h 996950"/>
                  <a:gd name="connsiteX66" fmla="*/ 628650 w 641350"/>
                  <a:gd name="connsiteY66" fmla="*/ 355600 h 996950"/>
                  <a:gd name="connsiteX67" fmla="*/ 638175 w 641350"/>
                  <a:gd name="connsiteY67" fmla="*/ 361950 h 996950"/>
                  <a:gd name="connsiteX68" fmla="*/ 641350 w 641350"/>
                  <a:gd name="connsiteY68" fmla="*/ 371475 h 996950"/>
                  <a:gd name="connsiteX69" fmla="*/ 635000 w 641350"/>
                  <a:gd name="connsiteY69" fmla="*/ 406400 h 996950"/>
                  <a:gd name="connsiteX70" fmla="*/ 628650 w 641350"/>
                  <a:gd name="connsiteY70" fmla="*/ 415925 h 996950"/>
                  <a:gd name="connsiteX71" fmla="*/ 625475 w 641350"/>
                  <a:gd name="connsiteY71" fmla="*/ 425450 h 996950"/>
                  <a:gd name="connsiteX72" fmla="*/ 606425 w 641350"/>
                  <a:gd name="connsiteY72" fmla="*/ 441325 h 996950"/>
                  <a:gd name="connsiteX73" fmla="*/ 600075 w 641350"/>
                  <a:gd name="connsiteY73" fmla="*/ 450850 h 996950"/>
                  <a:gd name="connsiteX74" fmla="*/ 584200 w 641350"/>
                  <a:gd name="connsiteY74" fmla="*/ 476250 h 996950"/>
                  <a:gd name="connsiteX75" fmla="*/ 565150 w 641350"/>
                  <a:gd name="connsiteY75" fmla="*/ 482600 h 996950"/>
                  <a:gd name="connsiteX76" fmla="*/ 555625 w 641350"/>
                  <a:gd name="connsiteY76" fmla="*/ 485775 h 996950"/>
                  <a:gd name="connsiteX77" fmla="*/ 552450 w 641350"/>
                  <a:gd name="connsiteY77" fmla="*/ 495300 h 996950"/>
                  <a:gd name="connsiteX78" fmla="*/ 539750 w 641350"/>
                  <a:gd name="connsiteY78" fmla="*/ 514350 h 996950"/>
                  <a:gd name="connsiteX79" fmla="*/ 530225 w 641350"/>
                  <a:gd name="connsiteY79" fmla="*/ 533400 h 996950"/>
                  <a:gd name="connsiteX80" fmla="*/ 520700 w 641350"/>
                  <a:gd name="connsiteY80" fmla="*/ 536575 h 996950"/>
                  <a:gd name="connsiteX81" fmla="*/ 511175 w 641350"/>
                  <a:gd name="connsiteY81" fmla="*/ 574675 h 996950"/>
                  <a:gd name="connsiteX82" fmla="*/ 517525 w 641350"/>
                  <a:gd name="connsiteY82" fmla="*/ 593725 h 996950"/>
                  <a:gd name="connsiteX83" fmla="*/ 520700 w 641350"/>
                  <a:gd name="connsiteY83" fmla="*/ 603250 h 996950"/>
                  <a:gd name="connsiteX84" fmla="*/ 523875 w 641350"/>
                  <a:gd name="connsiteY84" fmla="*/ 612775 h 996950"/>
                  <a:gd name="connsiteX85" fmla="*/ 520700 w 641350"/>
                  <a:gd name="connsiteY85" fmla="*/ 641350 h 996950"/>
                  <a:gd name="connsiteX86" fmla="*/ 514350 w 641350"/>
                  <a:gd name="connsiteY86" fmla="*/ 650875 h 996950"/>
                  <a:gd name="connsiteX87" fmla="*/ 511175 w 641350"/>
                  <a:gd name="connsiteY87" fmla="*/ 660400 h 996950"/>
                  <a:gd name="connsiteX88" fmla="*/ 504825 w 641350"/>
                  <a:gd name="connsiteY88" fmla="*/ 669925 h 996950"/>
                  <a:gd name="connsiteX89" fmla="*/ 501650 w 641350"/>
                  <a:gd name="connsiteY89" fmla="*/ 679450 h 996950"/>
                  <a:gd name="connsiteX90" fmla="*/ 495300 w 641350"/>
                  <a:gd name="connsiteY90" fmla="*/ 704850 h 996950"/>
                  <a:gd name="connsiteX91" fmla="*/ 492125 w 641350"/>
                  <a:gd name="connsiteY91" fmla="*/ 723900 h 996950"/>
                  <a:gd name="connsiteX92" fmla="*/ 488950 w 641350"/>
                  <a:gd name="connsiteY92" fmla="*/ 733425 h 996950"/>
                  <a:gd name="connsiteX93" fmla="*/ 479425 w 641350"/>
                  <a:gd name="connsiteY93" fmla="*/ 736600 h 996950"/>
                  <a:gd name="connsiteX94" fmla="*/ 463550 w 641350"/>
                  <a:gd name="connsiteY94" fmla="*/ 749300 h 996950"/>
                  <a:gd name="connsiteX95" fmla="*/ 454025 w 641350"/>
                  <a:gd name="connsiteY95" fmla="*/ 755650 h 996950"/>
                  <a:gd name="connsiteX96" fmla="*/ 393700 w 641350"/>
                  <a:gd name="connsiteY96" fmla="*/ 765175 h 996950"/>
                  <a:gd name="connsiteX97" fmla="*/ 387350 w 641350"/>
                  <a:gd name="connsiteY97" fmla="*/ 774700 h 996950"/>
                  <a:gd name="connsiteX98" fmla="*/ 377825 w 641350"/>
                  <a:gd name="connsiteY98" fmla="*/ 781050 h 996950"/>
                  <a:gd name="connsiteX99" fmla="*/ 368300 w 641350"/>
                  <a:gd name="connsiteY99" fmla="*/ 819150 h 996950"/>
                  <a:gd name="connsiteX100" fmla="*/ 358775 w 641350"/>
                  <a:gd name="connsiteY100" fmla="*/ 825500 h 996950"/>
                  <a:gd name="connsiteX101" fmla="*/ 352425 w 641350"/>
                  <a:gd name="connsiteY101" fmla="*/ 844550 h 996950"/>
                  <a:gd name="connsiteX102" fmla="*/ 349250 w 641350"/>
                  <a:gd name="connsiteY102" fmla="*/ 854075 h 996950"/>
                  <a:gd name="connsiteX103" fmla="*/ 352425 w 641350"/>
                  <a:gd name="connsiteY103" fmla="*/ 863600 h 996950"/>
                  <a:gd name="connsiteX104" fmla="*/ 339725 w 641350"/>
                  <a:gd name="connsiteY104" fmla="*/ 908050 h 996950"/>
                  <a:gd name="connsiteX105" fmla="*/ 333375 w 641350"/>
                  <a:gd name="connsiteY105" fmla="*/ 917575 h 996950"/>
                  <a:gd name="connsiteX106" fmla="*/ 323850 w 641350"/>
                  <a:gd name="connsiteY106" fmla="*/ 920750 h 996950"/>
                  <a:gd name="connsiteX107" fmla="*/ 314325 w 641350"/>
                  <a:gd name="connsiteY107" fmla="*/ 939800 h 996950"/>
                  <a:gd name="connsiteX108" fmla="*/ 301625 w 641350"/>
                  <a:gd name="connsiteY108" fmla="*/ 968375 h 996950"/>
                  <a:gd name="connsiteX109" fmla="*/ 292100 w 641350"/>
                  <a:gd name="connsiteY109" fmla="*/ 974725 h 996950"/>
                  <a:gd name="connsiteX110" fmla="*/ 285750 w 641350"/>
                  <a:gd name="connsiteY110" fmla="*/ 984250 h 996950"/>
                  <a:gd name="connsiteX111" fmla="*/ 282575 w 641350"/>
                  <a:gd name="connsiteY111" fmla="*/ 993775 h 996950"/>
                  <a:gd name="connsiteX112" fmla="*/ 273050 w 641350"/>
                  <a:gd name="connsiteY112" fmla="*/ 996950 h 996950"/>
                  <a:gd name="connsiteX113" fmla="*/ 263525 w 641350"/>
                  <a:gd name="connsiteY113" fmla="*/ 990600 h 996950"/>
                  <a:gd name="connsiteX114" fmla="*/ 257175 w 641350"/>
                  <a:gd name="connsiteY114" fmla="*/ 971550 h 996950"/>
                  <a:gd name="connsiteX115" fmla="*/ 254000 w 641350"/>
                  <a:gd name="connsiteY115" fmla="*/ 933450 h 996950"/>
                  <a:gd name="connsiteX116" fmla="*/ 247650 w 641350"/>
                  <a:gd name="connsiteY116" fmla="*/ 914400 h 996950"/>
                  <a:gd name="connsiteX117" fmla="*/ 250825 w 641350"/>
                  <a:gd name="connsiteY117" fmla="*/ 882650 h 996950"/>
                  <a:gd name="connsiteX118" fmla="*/ 260350 w 641350"/>
                  <a:gd name="connsiteY118" fmla="*/ 885825 h 996950"/>
                  <a:gd name="connsiteX119" fmla="*/ 263525 w 641350"/>
                  <a:gd name="connsiteY119" fmla="*/ 876300 h 996950"/>
                  <a:gd name="connsiteX120" fmla="*/ 260350 w 641350"/>
                  <a:gd name="connsiteY120" fmla="*/ 866775 h 996950"/>
                  <a:gd name="connsiteX121" fmla="*/ 241300 w 641350"/>
                  <a:gd name="connsiteY121" fmla="*/ 860425 h 996950"/>
                  <a:gd name="connsiteX122" fmla="*/ 225425 w 641350"/>
                  <a:gd name="connsiteY122" fmla="*/ 835025 h 996950"/>
                  <a:gd name="connsiteX123" fmla="*/ 219075 w 641350"/>
                  <a:gd name="connsiteY123" fmla="*/ 815975 h 996950"/>
                  <a:gd name="connsiteX124" fmla="*/ 212725 w 641350"/>
                  <a:gd name="connsiteY124" fmla="*/ 793750 h 996950"/>
                  <a:gd name="connsiteX125" fmla="*/ 200025 w 641350"/>
                  <a:gd name="connsiteY125" fmla="*/ 774700 h 996950"/>
                  <a:gd name="connsiteX126" fmla="*/ 193675 w 641350"/>
                  <a:gd name="connsiteY126" fmla="*/ 765175 h 996950"/>
                  <a:gd name="connsiteX127" fmla="*/ 184150 w 641350"/>
                  <a:gd name="connsiteY127" fmla="*/ 758825 h 996950"/>
                  <a:gd name="connsiteX128" fmla="*/ 180975 w 641350"/>
                  <a:gd name="connsiteY128" fmla="*/ 717550 h 996950"/>
                  <a:gd name="connsiteX129" fmla="*/ 184150 w 641350"/>
                  <a:gd name="connsiteY129" fmla="*/ 708025 h 996950"/>
                  <a:gd name="connsiteX130" fmla="*/ 193675 w 641350"/>
                  <a:gd name="connsiteY130" fmla="*/ 701675 h 996950"/>
                  <a:gd name="connsiteX131" fmla="*/ 203200 w 641350"/>
                  <a:gd name="connsiteY131" fmla="*/ 682625 h 996950"/>
                  <a:gd name="connsiteX132" fmla="*/ 196850 w 641350"/>
                  <a:gd name="connsiteY132" fmla="*/ 647700 h 996950"/>
                  <a:gd name="connsiteX133" fmla="*/ 193675 w 641350"/>
                  <a:gd name="connsiteY133" fmla="*/ 606425 h 996950"/>
                  <a:gd name="connsiteX134" fmla="*/ 187325 w 641350"/>
                  <a:gd name="connsiteY134" fmla="*/ 596900 h 996950"/>
                  <a:gd name="connsiteX135" fmla="*/ 180975 w 641350"/>
                  <a:gd name="connsiteY135" fmla="*/ 577850 h 996950"/>
                  <a:gd name="connsiteX136" fmla="*/ 177800 w 641350"/>
                  <a:gd name="connsiteY136" fmla="*/ 568325 h 996950"/>
                  <a:gd name="connsiteX137" fmla="*/ 168275 w 641350"/>
                  <a:gd name="connsiteY137" fmla="*/ 565150 h 996950"/>
                  <a:gd name="connsiteX138" fmla="*/ 104775 w 641350"/>
                  <a:gd name="connsiteY138" fmla="*/ 568325 h 996950"/>
                  <a:gd name="connsiteX139" fmla="*/ 95250 w 641350"/>
                  <a:gd name="connsiteY139" fmla="*/ 571500 h 996950"/>
                  <a:gd name="connsiteX140" fmla="*/ 85725 w 641350"/>
                  <a:gd name="connsiteY140" fmla="*/ 577850 h 996950"/>
                  <a:gd name="connsiteX141" fmla="*/ 76200 w 641350"/>
                  <a:gd name="connsiteY141" fmla="*/ 574675 h 996950"/>
                  <a:gd name="connsiteX142" fmla="*/ 63500 w 641350"/>
                  <a:gd name="connsiteY142" fmla="*/ 546100 h 996950"/>
                  <a:gd name="connsiteX143" fmla="*/ 50800 w 641350"/>
                  <a:gd name="connsiteY143" fmla="*/ 508000 h 996950"/>
                  <a:gd name="connsiteX144" fmla="*/ 47625 w 641350"/>
                  <a:gd name="connsiteY144" fmla="*/ 498475 h 996950"/>
                  <a:gd name="connsiteX145" fmla="*/ 44450 w 641350"/>
                  <a:gd name="connsiteY145" fmla="*/ 488950 h 996950"/>
                  <a:gd name="connsiteX146" fmla="*/ 28575 w 641350"/>
                  <a:gd name="connsiteY146" fmla="*/ 460375 h 996950"/>
                  <a:gd name="connsiteX147" fmla="*/ 41275 w 641350"/>
                  <a:gd name="connsiteY147" fmla="*/ 425450 h 996950"/>
                  <a:gd name="connsiteX148" fmla="*/ 50800 w 641350"/>
                  <a:gd name="connsiteY148" fmla="*/ 422275 h 996950"/>
                  <a:gd name="connsiteX149" fmla="*/ 53975 w 641350"/>
                  <a:gd name="connsiteY149" fmla="*/ 393700 h 996950"/>
                  <a:gd name="connsiteX150" fmla="*/ 66675 w 641350"/>
                  <a:gd name="connsiteY150" fmla="*/ 390525 h 996950"/>
                  <a:gd name="connsiteX151" fmla="*/ 85725 w 641350"/>
                  <a:gd name="connsiteY151" fmla="*/ 381000 h 996950"/>
                  <a:gd name="connsiteX152" fmla="*/ 114300 w 641350"/>
                  <a:gd name="connsiteY152" fmla="*/ 384175 h 996950"/>
                  <a:gd name="connsiteX153" fmla="*/ 111125 w 641350"/>
                  <a:gd name="connsiteY153" fmla="*/ 368300 h 996950"/>
                  <a:gd name="connsiteX154" fmla="*/ 98425 w 641350"/>
                  <a:gd name="connsiteY154" fmla="*/ 339725 h 996950"/>
                  <a:gd name="connsiteX155" fmla="*/ 88900 w 641350"/>
                  <a:gd name="connsiteY155" fmla="*/ 333375 h 996950"/>
                  <a:gd name="connsiteX156" fmla="*/ 73025 w 641350"/>
                  <a:gd name="connsiteY156" fmla="*/ 317500 h 996950"/>
                  <a:gd name="connsiteX157" fmla="*/ 63500 w 641350"/>
                  <a:gd name="connsiteY157" fmla="*/ 298450 h 996950"/>
                  <a:gd name="connsiteX158" fmla="*/ 47625 w 641350"/>
                  <a:gd name="connsiteY158" fmla="*/ 282575 h 996950"/>
                  <a:gd name="connsiteX159" fmla="*/ 38100 w 641350"/>
                  <a:gd name="connsiteY159" fmla="*/ 273050 h 996950"/>
                  <a:gd name="connsiteX160" fmla="*/ 19050 w 641350"/>
                  <a:gd name="connsiteY160" fmla="*/ 260350 h 996950"/>
                  <a:gd name="connsiteX161" fmla="*/ 6350 w 641350"/>
                  <a:gd name="connsiteY161" fmla="*/ 241300 h 996950"/>
                  <a:gd name="connsiteX162" fmla="*/ 0 w 641350"/>
                  <a:gd name="connsiteY162" fmla="*/ 231775 h 996950"/>
                  <a:gd name="connsiteX163" fmla="*/ 3175 w 641350"/>
                  <a:gd name="connsiteY163" fmla="*/ 222250 h 996950"/>
                  <a:gd name="connsiteX164" fmla="*/ 9525 w 641350"/>
                  <a:gd name="connsiteY164" fmla="*/ 212725 h 996950"/>
                  <a:gd name="connsiteX165" fmla="*/ 22225 w 641350"/>
                  <a:gd name="connsiteY165" fmla="*/ 184150 h 996950"/>
                  <a:gd name="connsiteX166" fmla="*/ 25400 w 641350"/>
                  <a:gd name="connsiteY166" fmla="*/ 161925 h 996950"/>
                  <a:gd name="connsiteX167" fmla="*/ 44450 w 641350"/>
                  <a:gd name="connsiteY167" fmla="*/ 161925 h 996950"/>
                  <a:gd name="connsiteX168" fmla="*/ 57150 w 641350"/>
                  <a:gd name="connsiteY168" fmla="*/ 165100 h 996950"/>
                  <a:gd name="connsiteX169" fmla="*/ 53975 w 641350"/>
                  <a:gd name="connsiteY169" fmla="*/ 184150 h 996950"/>
                  <a:gd name="connsiteX170" fmla="*/ 44450 w 641350"/>
                  <a:gd name="connsiteY170" fmla="*/ 190500 h 996950"/>
                  <a:gd name="connsiteX171" fmla="*/ 41275 w 641350"/>
                  <a:gd name="connsiteY171" fmla="*/ 200025 h 996950"/>
                  <a:gd name="connsiteX172" fmla="*/ 60325 w 641350"/>
                  <a:gd name="connsiteY172" fmla="*/ 209550 h 996950"/>
                  <a:gd name="connsiteX173" fmla="*/ 63500 w 641350"/>
                  <a:gd name="connsiteY173" fmla="*/ 200025 h 996950"/>
                  <a:gd name="connsiteX174" fmla="*/ 66675 w 641350"/>
                  <a:gd name="connsiteY174" fmla="*/ 184150 h 996950"/>
                  <a:gd name="connsiteX175" fmla="*/ 63500 w 641350"/>
                  <a:gd name="connsiteY175" fmla="*/ 152400 h 996950"/>
                  <a:gd name="connsiteX176" fmla="*/ 57150 w 641350"/>
                  <a:gd name="connsiteY176" fmla="*/ 133350 h 996950"/>
                  <a:gd name="connsiteX177" fmla="*/ 53975 w 641350"/>
                  <a:gd name="connsiteY177" fmla="*/ 107950 h 996950"/>
                  <a:gd name="connsiteX178" fmla="*/ 31750 w 641350"/>
                  <a:gd name="connsiteY178" fmla="*/ 82550 h 996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</a:cxnLst>
                <a:rect l="l" t="t" r="r" b="b"/>
                <a:pathLst>
                  <a:path w="641350" h="996950">
                    <a:moveTo>
                      <a:pt x="31750" y="82550"/>
                    </a:moveTo>
                    <a:cubicBezTo>
                      <a:pt x="30162" y="74612"/>
                      <a:pt x="38831" y="66746"/>
                      <a:pt x="44450" y="60325"/>
                    </a:cubicBezTo>
                    <a:cubicBezTo>
                      <a:pt x="46654" y="57806"/>
                      <a:pt x="50708" y="57876"/>
                      <a:pt x="53975" y="57150"/>
                    </a:cubicBezTo>
                    <a:cubicBezTo>
                      <a:pt x="60259" y="55753"/>
                      <a:pt x="66675" y="55033"/>
                      <a:pt x="73025" y="53975"/>
                    </a:cubicBezTo>
                    <a:cubicBezTo>
                      <a:pt x="76200" y="51858"/>
                      <a:pt x="79043" y="49128"/>
                      <a:pt x="82550" y="47625"/>
                    </a:cubicBezTo>
                    <a:cubicBezTo>
                      <a:pt x="86561" y="45906"/>
                      <a:pt x="91966" y="47323"/>
                      <a:pt x="95250" y="44450"/>
                    </a:cubicBezTo>
                    <a:cubicBezTo>
                      <a:pt x="100993" y="39424"/>
                      <a:pt x="103717" y="31750"/>
                      <a:pt x="107950" y="25400"/>
                    </a:cubicBezTo>
                    <a:cubicBezTo>
                      <a:pt x="110067" y="22225"/>
                      <a:pt x="114300" y="21167"/>
                      <a:pt x="117475" y="19050"/>
                    </a:cubicBezTo>
                    <a:cubicBezTo>
                      <a:pt x="127538" y="3956"/>
                      <a:pt x="120205" y="10732"/>
                      <a:pt x="142875" y="3175"/>
                    </a:cubicBezTo>
                    <a:lnTo>
                      <a:pt x="152400" y="0"/>
                    </a:lnTo>
                    <a:cubicBezTo>
                      <a:pt x="153458" y="3175"/>
                      <a:pt x="155160" y="6204"/>
                      <a:pt x="155575" y="9525"/>
                    </a:cubicBezTo>
                    <a:cubicBezTo>
                      <a:pt x="157287" y="23217"/>
                      <a:pt x="155195" y="37467"/>
                      <a:pt x="158750" y="50800"/>
                    </a:cubicBezTo>
                    <a:cubicBezTo>
                      <a:pt x="159733" y="54487"/>
                      <a:pt x="165100" y="55033"/>
                      <a:pt x="168275" y="57150"/>
                    </a:cubicBezTo>
                    <a:cubicBezTo>
                      <a:pt x="169333" y="60325"/>
                      <a:pt x="169953" y="63682"/>
                      <a:pt x="171450" y="66675"/>
                    </a:cubicBezTo>
                    <a:cubicBezTo>
                      <a:pt x="173157" y="70088"/>
                      <a:pt x="176250" y="72713"/>
                      <a:pt x="177800" y="76200"/>
                    </a:cubicBezTo>
                    <a:cubicBezTo>
                      <a:pt x="180518" y="82317"/>
                      <a:pt x="184150" y="95250"/>
                      <a:pt x="184150" y="95250"/>
                    </a:cubicBezTo>
                    <a:cubicBezTo>
                      <a:pt x="183270" y="99648"/>
                      <a:pt x="180851" y="115158"/>
                      <a:pt x="177800" y="120650"/>
                    </a:cubicBezTo>
                    <a:cubicBezTo>
                      <a:pt x="174094" y="127321"/>
                      <a:pt x="167513" y="132460"/>
                      <a:pt x="165100" y="139700"/>
                    </a:cubicBezTo>
                    <a:lnTo>
                      <a:pt x="158750" y="158750"/>
                    </a:lnTo>
                    <a:cubicBezTo>
                      <a:pt x="157692" y="161925"/>
                      <a:pt x="156231" y="164993"/>
                      <a:pt x="155575" y="168275"/>
                    </a:cubicBezTo>
                    <a:cubicBezTo>
                      <a:pt x="154517" y="173567"/>
                      <a:pt x="153820" y="178944"/>
                      <a:pt x="152400" y="184150"/>
                    </a:cubicBezTo>
                    <a:cubicBezTo>
                      <a:pt x="150639" y="190608"/>
                      <a:pt x="148167" y="196850"/>
                      <a:pt x="146050" y="203200"/>
                    </a:cubicBezTo>
                    <a:lnTo>
                      <a:pt x="142875" y="212725"/>
                    </a:lnTo>
                    <a:lnTo>
                      <a:pt x="139700" y="222250"/>
                    </a:lnTo>
                    <a:lnTo>
                      <a:pt x="136525" y="231775"/>
                    </a:lnTo>
                    <a:cubicBezTo>
                      <a:pt x="135467" y="239183"/>
                      <a:pt x="133350" y="246516"/>
                      <a:pt x="133350" y="254000"/>
                    </a:cubicBezTo>
                    <a:cubicBezTo>
                      <a:pt x="133350" y="263584"/>
                      <a:pt x="134201" y="273278"/>
                      <a:pt x="136525" y="282575"/>
                    </a:cubicBezTo>
                    <a:cubicBezTo>
                      <a:pt x="137450" y="286277"/>
                      <a:pt x="139639" y="290078"/>
                      <a:pt x="142875" y="292100"/>
                    </a:cubicBezTo>
                    <a:cubicBezTo>
                      <a:pt x="152023" y="297818"/>
                      <a:pt x="170720" y="299916"/>
                      <a:pt x="180975" y="301625"/>
                    </a:cubicBezTo>
                    <a:cubicBezTo>
                      <a:pt x="193675" y="300567"/>
                      <a:pt x="206504" y="300545"/>
                      <a:pt x="219075" y="298450"/>
                    </a:cubicBezTo>
                    <a:cubicBezTo>
                      <a:pt x="225677" y="297350"/>
                      <a:pt x="238125" y="292100"/>
                      <a:pt x="238125" y="292100"/>
                    </a:cubicBezTo>
                    <a:cubicBezTo>
                      <a:pt x="240242" y="288925"/>
                      <a:pt x="241777" y="285273"/>
                      <a:pt x="244475" y="282575"/>
                    </a:cubicBezTo>
                    <a:cubicBezTo>
                      <a:pt x="262819" y="264231"/>
                      <a:pt x="245320" y="290106"/>
                      <a:pt x="263525" y="266700"/>
                    </a:cubicBezTo>
                    <a:cubicBezTo>
                      <a:pt x="281357" y="243774"/>
                      <a:pt x="267549" y="250542"/>
                      <a:pt x="285750" y="244475"/>
                    </a:cubicBezTo>
                    <a:cubicBezTo>
                      <a:pt x="297483" y="226876"/>
                      <a:pt x="285387" y="240796"/>
                      <a:pt x="301625" y="231775"/>
                    </a:cubicBezTo>
                    <a:cubicBezTo>
                      <a:pt x="308296" y="228069"/>
                      <a:pt x="320675" y="219075"/>
                      <a:pt x="320675" y="219075"/>
                    </a:cubicBezTo>
                    <a:cubicBezTo>
                      <a:pt x="322792" y="215900"/>
                      <a:pt x="324327" y="212248"/>
                      <a:pt x="327025" y="209550"/>
                    </a:cubicBezTo>
                    <a:cubicBezTo>
                      <a:pt x="336124" y="200451"/>
                      <a:pt x="335746" y="205190"/>
                      <a:pt x="346075" y="200025"/>
                    </a:cubicBezTo>
                    <a:cubicBezTo>
                      <a:pt x="349488" y="198318"/>
                      <a:pt x="352425" y="195792"/>
                      <a:pt x="355600" y="193675"/>
                    </a:cubicBezTo>
                    <a:cubicBezTo>
                      <a:pt x="357717" y="190500"/>
                      <a:pt x="359252" y="186848"/>
                      <a:pt x="361950" y="184150"/>
                    </a:cubicBezTo>
                    <a:cubicBezTo>
                      <a:pt x="369497" y="176603"/>
                      <a:pt x="381094" y="174594"/>
                      <a:pt x="390525" y="171450"/>
                    </a:cubicBezTo>
                    <a:lnTo>
                      <a:pt x="400050" y="168275"/>
                    </a:lnTo>
                    <a:lnTo>
                      <a:pt x="428625" y="158750"/>
                    </a:lnTo>
                    <a:lnTo>
                      <a:pt x="438150" y="155575"/>
                    </a:lnTo>
                    <a:cubicBezTo>
                      <a:pt x="441325" y="154517"/>
                      <a:pt x="444890" y="154256"/>
                      <a:pt x="447675" y="152400"/>
                    </a:cubicBezTo>
                    <a:cubicBezTo>
                      <a:pt x="459985" y="144194"/>
                      <a:pt x="453580" y="147257"/>
                      <a:pt x="466725" y="142875"/>
                    </a:cubicBezTo>
                    <a:cubicBezTo>
                      <a:pt x="489395" y="150432"/>
                      <a:pt x="480206" y="145512"/>
                      <a:pt x="495300" y="155575"/>
                    </a:cubicBezTo>
                    <a:cubicBezTo>
                      <a:pt x="497882" y="163322"/>
                      <a:pt x="498670" y="168470"/>
                      <a:pt x="504825" y="174625"/>
                    </a:cubicBezTo>
                    <a:cubicBezTo>
                      <a:pt x="507523" y="177323"/>
                      <a:pt x="511175" y="178858"/>
                      <a:pt x="514350" y="180975"/>
                    </a:cubicBezTo>
                    <a:cubicBezTo>
                      <a:pt x="515408" y="184150"/>
                      <a:pt x="515434" y="187887"/>
                      <a:pt x="517525" y="190500"/>
                    </a:cubicBezTo>
                    <a:cubicBezTo>
                      <a:pt x="519909" y="193480"/>
                      <a:pt x="525028" y="193614"/>
                      <a:pt x="527050" y="196850"/>
                    </a:cubicBezTo>
                    <a:cubicBezTo>
                      <a:pt x="530598" y="202526"/>
                      <a:pt x="531283" y="209550"/>
                      <a:pt x="533400" y="215900"/>
                    </a:cubicBezTo>
                    <a:lnTo>
                      <a:pt x="536575" y="225425"/>
                    </a:lnTo>
                    <a:cubicBezTo>
                      <a:pt x="537633" y="228600"/>
                      <a:pt x="537894" y="232165"/>
                      <a:pt x="539750" y="234950"/>
                    </a:cubicBezTo>
                    <a:lnTo>
                      <a:pt x="546100" y="244475"/>
                    </a:lnTo>
                    <a:cubicBezTo>
                      <a:pt x="544008" y="250750"/>
                      <a:pt x="542170" y="259049"/>
                      <a:pt x="536575" y="263525"/>
                    </a:cubicBezTo>
                    <a:cubicBezTo>
                      <a:pt x="533962" y="265616"/>
                      <a:pt x="530225" y="265642"/>
                      <a:pt x="527050" y="266700"/>
                    </a:cubicBezTo>
                    <a:cubicBezTo>
                      <a:pt x="523839" y="271516"/>
                      <a:pt x="517525" y="279177"/>
                      <a:pt x="517525" y="285750"/>
                    </a:cubicBezTo>
                    <a:cubicBezTo>
                      <a:pt x="517525" y="292188"/>
                      <a:pt x="511143" y="301096"/>
                      <a:pt x="520700" y="304800"/>
                    </a:cubicBezTo>
                    <a:cubicBezTo>
                      <a:pt x="530257" y="308504"/>
                      <a:pt x="567461" y="306917"/>
                      <a:pt x="574869" y="307975"/>
                    </a:cubicBezTo>
                    <a:cubicBezTo>
                      <a:pt x="582060" y="318761"/>
                      <a:pt x="553106" y="321437"/>
                      <a:pt x="555625" y="336550"/>
                    </a:cubicBezTo>
                    <a:cubicBezTo>
                      <a:pt x="555657" y="336745"/>
                      <a:pt x="558684" y="361011"/>
                      <a:pt x="561975" y="365125"/>
                    </a:cubicBezTo>
                    <a:cubicBezTo>
                      <a:pt x="564359" y="368105"/>
                      <a:pt x="568325" y="369358"/>
                      <a:pt x="571500" y="371475"/>
                    </a:cubicBezTo>
                    <a:lnTo>
                      <a:pt x="600075" y="361950"/>
                    </a:lnTo>
                    <a:lnTo>
                      <a:pt x="609600" y="358775"/>
                    </a:lnTo>
                    <a:cubicBezTo>
                      <a:pt x="611562" y="355833"/>
                      <a:pt x="617807" y="342241"/>
                      <a:pt x="625475" y="346075"/>
                    </a:cubicBezTo>
                    <a:cubicBezTo>
                      <a:pt x="628468" y="347572"/>
                      <a:pt x="626559" y="352987"/>
                      <a:pt x="628650" y="355600"/>
                    </a:cubicBezTo>
                    <a:cubicBezTo>
                      <a:pt x="631034" y="358580"/>
                      <a:pt x="635000" y="359833"/>
                      <a:pt x="638175" y="361950"/>
                    </a:cubicBezTo>
                    <a:cubicBezTo>
                      <a:pt x="639233" y="365125"/>
                      <a:pt x="641350" y="368128"/>
                      <a:pt x="641350" y="371475"/>
                    </a:cubicBezTo>
                    <a:cubicBezTo>
                      <a:pt x="641350" y="378042"/>
                      <a:pt x="639465" y="397470"/>
                      <a:pt x="635000" y="406400"/>
                    </a:cubicBezTo>
                    <a:cubicBezTo>
                      <a:pt x="633293" y="409813"/>
                      <a:pt x="630357" y="412512"/>
                      <a:pt x="628650" y="415925"/>
                    </a:cubicBezTo>
                    <a:cubicBezTo>
                      <a:pt x="627153" y="418918"/>
                      <a:pt x="627331" y="422665"/>
                      <a:pt x="625475" y="425450"/>
                    </a:cubicBezTo>
                    <a:cubicBezTo>
                      <a:pt x="620586" y="432784"/>
                      <a:pt x="613453" y="436639"/>
                      <a:pt x="606425" y="441325"/>
                    </a:cubicBezTo>
                    <a:cubicBezTo>
                      <a:pt x="604308" y="444500"/>
                      <a:pt x="601625" y="447363"/>
                      <a:pt x="600075" y="450850"/>
                    </a:cubicBezTo>
                    <a:cubicBezTo>
                      <a:pt x="592638" y="467583"/>
                      <a:pt x="599226" y="469572"/>
                      <a:pt x="584200" y="476250"/>
                    </a:cubicBezTo>
                    <a:cubicBezTo>
                      <a:pt x="578083" y="478968"/>
                      <a:pt x="571500" y="480483"/>
                      <a:pt x="565150" y="482600"/>
                    </a:cubicBezTo>
                    <a:lnTo>
                      <a:pt x="555625" y="485775"/>
                    </a:lnTo>
                    <a:cubicBezTo>
                      <a:pt x="554567" y="488950"/>
                      <a:pt x="554075" y="492374"/>
                      <a:pt x="552450" y="495300"/>
                    </a:cubicBezTo>
                    <a:cubicBezTo>
                      <a:pt x="548744" y="501971"/>
                      <a:pt x="542163" y="507110"/>
                      <a:pt x="539750" y="514350"/>
                    </a:cubicBezTo>
                    <a:cubicBezTo>
                      <a:pt x="537658" y="520625"/>
                      <a:pt x="535820" y="528924"/>
                      <a:pt x="530225" y="533400"/>
                    </a:cubicBezTo>
                    <a:cubicBezTo>
                      <a:pt x="527612" y="535491"/>
                      <a:pt x="523875" y="535517"/>
                      <a:pt x="520700" y="536575"/>
                    </a:cubicBezTo>
                    <a:cubicBezTo>
                      <a:pt x="506339" y="558117"/>
                      <a:pt x="505135" y="550513"/>
                      <a:pt x="511175" y="574675"/>
                    </a:cubicBezTo>
                    <a:cubicBezTo>
                      <a:pt x="512798" y="581169"/>
                      <a:pt x="515408" y="587375"/>
                      <a:pt x="517525" y="593725"/>
                    </a:cubicBezTo>
                    <a:lnTo>
                      <a:pt x="520700" y="603250"/>
                    </a:lnTo>
                    <a:lnTo>
                      <a:pt x="523875" y="612775"/>
                    </a:lnTo>
                    <a:cubicBezTo>
                      <a:pt x="522817" y="622300"/>
                      <a:pt x="523024" y="632053"/>
                      <a:pt x="520700" y="641350"/>
                    </a:cubicBezTo>
                    <a:cubicBezTo>
                      <a:pt x="519775" y="645052"/>
                      <a:pt x="516057" y="647462"/>
                      <a:pt x="514350" y="650875"/>
                    </a:cubicBezTo>
                    <a:cubicBezTo>
                      <a:pt x="512853" y="653868"/>
                      <a:pt x="512672" y="657407"/>
                      <a:pt x="511175" y="660400"/>
                    </a:cubicBezTo>
                    <a:cubicBezTo>
                      <a:pt x="509468" y="663813"/>
                      <a:pt x="506532" y="666512"/>
                      <a:pt x="504825" y="669925"/>
                    </a:cubicBezTo>
                    <a:cubicBezTo>
                      <a:pt x="503328" y="672918"/>
                      <a:pt x="502531" y="676221"/>
                      <a:pt x="501650" y="679450"/>
                    </a:cubicBezTo>
                    <a:cubicBezTo>
                      <a:pt x="499354" y="687870"/>
                      <a:pt x="496735" y="696242"/>
                      <a:pt x="495300" y="704850"/>
                    </a:cubicBezTo>
                    <a:cubicBezTo>
                      <a:pt x="494242" y="711200"/>
                      <a:pt x="493522" y="717616"/>
                      <a:pt x="492125" y="723900"/>
                    </a:cubicBezTo>
                    <a:cubicBezTo>
                      <a:pt x="491399" y="727167"/>
                      <a:pt x="491317" y="731058"/>
                      <a:pt x="488950" y="733425"/>
                    </a:cubicBezTo>
                    <a:cubicBezTo>
                      <a:pt x="486583" y="735792"/>
                      <a:pt x="482600" y="735542"/>
                      <a:pt x="479425" y="736600"/>
                    </a:cubicBezTo>
                    <a:cubicBezTo>
                      <a:pt x="468721" y="752657"/>
                      <a:pt x="478886" y="741632"/>
                      <a:pt x="463550" y="749300"/>
                    </a:cubicBezTo>
                    <a:cubicBezTo>
                      <a:pt x="460137" y="751007"/>
                      <a:pt x="457512" y="754100"/>
                      <a:pt x="454025" y="755650"/>
                    </a:cubicBezTo>
                    <a:cubicBezTo>
                      <a:pt x="431601" y="765616"/>
                      <a:pt x="421617" y="763028"/>
                      <a:pt x="393700" y="765175"/>
                    </a:cubicBezTo>
                    <a:cubicBezTo>
                      <a:pt x="391583" y="768350"/>
                      <a:pt x="390048" y="772002"/>
                      <a:pt x="387350" y="774700"/>
                    </a:cubicBezTo>
                    <a:cubicBezTo>
                      <a:pt x="384652" y="777398"/>
                      <a:pt x="379847" y="777814"/>
                      <a:pt x="377825" y="781050"/>
                    </a:cubicBezTo>
                    <a:cubicBezTo>
                      <a:pt x="354336" y="818633"/>
                      <a:pt x="387101" y="781547"/>
                      <a:pt x="368300" y="819150"/>
                    </a:cubicBezTo>
                    <a:cubicBezTo>
                      <a:pt x="366593" y="822563"/>
                      <a:pt x="361950" y="823383"/>
                      <a:pt x="358775" y="825500"/>
                    </a:cubicBezTo>
                    <a:lnTo>
                      <a:pt x="352425" y="844550"/>
                    </a:lnTo>
                    <a:lnTo>
                      <a:pt x="349250" y="854075"/>
                    </a:lnTo>
                    <a:cubicBezTo>
                      <a:pt x="350308" y="857250"/>
                      <a:pt x="352728" y="860267"/>
                      <a:pt x="352425" y="863600"/>
                    </a:cubicBezTo>
                    <a:cubicBezTo>
                      <a:pt x="352202" y="866051"/>
                      <a:pt x="342890" y="903302"/>
                      <a:pt x="339725" y="908050"/>
                    </a:cubicBezTo>
                    <a:cubicBezTo>
                      <a:pt x="337608" y="911225"/>
                      <a:pt x="336355" y="915191"/>
                      <a:pt x="333375" y="917575"/>
                    </a:cubicBezTo>
                    <a:cubicBezTo>
                      <a:pt x="330762" y="919666"/>
                      <a:pt x="327025" y="919692"/>
                      <a:pt x="323850" y="920750"/>
                    </a:cubicBezTo>
                    <a:cubicBezTo>
                      <a:pt x="312271" y="955488"/>
                      <a:pt x="330738" y="902871"/>
                      <a:pt x="314325" y="939800"/>
                    </a:cubicBezTo>
                    <a:cubicBezTo>
                      <a:pt x="309295" y="951118"/>
                      <a:pt x="310248" y="959752"/>
                      <a:pt x="301625" y="968375"/>
                    </a:cubicBezTo>
                    <a:cubicBezTo>
                      <a:pt x="298927" y="971073"/>
                      <a:pt x="295275" y="972608"/>
                      <a:pt x="292100" y="974725"/>
                    </a:cubicBezTo>
                    <a:cubicBezTo>
                      <a:pt x="289983" y="977900"/>
                      <a:pt x="287457" y="980837"/>
                      <a:pt x="285750" y="984250"/>
                    </a:cubicBezTo>
                    <a:cubicBezTo>
                      <a:pt x="284253" y="987243"/>
                      <a:pt x="284942" y="991408"/>
                      <a:pt x="282575" y="993775"/>
                    </a:cubicBezTo>
                    <a:cubicBezTo>
                      <a:pt x="280208" y="996142"/>
                      <a:pt x="276225" y="995892"/>
                      <a:pt x="273050" y="996950"/>
                    </a:cubicBezTo>
                    <a:cubicBezTo>
                      <a:pt x="269875" y="994833"/>
                      <a:pt x="265547" y="993836"/>
                      <a:pt x="263525" y="990600"/>
                    </a:cubicBezTo>
                    <a:cubicBezTo>
                      <a:pt x="259977" y="984924"/>
                      <a:pt x="257175" y="971550"/>
                      <a:pt x="257175" y="971550"/>
                    </a:cubicBezTo>
                    <a:cubicBezTo>
                      <a:pt x="256117" y="958850"/>
                      <a:pt x="256095" y="946021"/>
                      <a:pt x="254000" y="933450"/>
                    </a:cubicBezTo>
                    <a:cubicBezTo>
                      <a:pt x="252900" y="926848"/>
                      <a:pt x="247650" y="914400"/>
                      <a:pt x="247650" y="914400"/>
                    </a:cubicBezTo>
                    <a:cubicBezTo>
                      <a:pt x="248708" y="903817"/>
                      <a:pt x="246505" y="892369"/>
                      <a:pt x="250825" y="882650"/>
                    </a:cubicBezTo>
                    <a:cubicBezTo>
                      <a:pt x="252184" y="879592"/>
                      <a:pt x="257357" y="887322"/>
                      <a:pt x="260350" y="885825"/>
                    </a:cubicBezTo>
                    <a:cubicBezTo>
                      <a:pt x="263343" y="884328"/>
                      <a:pt x="262467" y="879475"/>
                      <a:pt x="263525" y="876300"/>
                    </a:cubicBezTo>
                    <a:cubicBezTo>
                      <a:pt x="262467" y="873125"/>
                      <a:pt x="263073" y="868720"/>
                      <a:pt x="260350" y="866775"/>
                    </a:cubicBezTo>
                    <a:cubicBezTo>
                      <a:pt x="254903" y="862884"/>
                      <a:pt x="241300" y="860425"/>
                      <a:pt x="241300" y="860425"/>
                    </a:cubicBezTo>
                    <a:cubicBezTo>
                      <a:pt x="233743" y="837755"/>
                      <a:pt x="240519" y="845088"/>
                      <a:pt x="225425" y="835025"/>
                    </a:cubicBezTo>
                    <a:cubicBezTo>
                      <a:pt x="223308" y="828675"/>
                      <a:pt x="220698" y="822469"/>
                      <a:pt x="219075" y="815975"/>
                    </a:cubicBezTo>
                    <a:cubicBezTo>
                      <a:pt x="218328" y="812986"/>
                      <a:pt x="214795" y="797477"/>
                      <a:pt x="212725" y="793750"/>
                    </a:cubicBezTo>
                    <a:cubicBezTo>
                      <a:pt x="209019" y="787079"/>
                      <a:pt x="204258" y="781050"/>
                      <a:pt x="200025" y="774700"/>
                    </a:cubicBezTo>
                    <a:cubicBezTo>
                      <a:pt x="197908" y="771525"/>
                      <a:pt x="196850" y="767292"/>
                      <a:pt x="193675" y="765175"/>
                    </a:cubicBezTo>
                    <a:lnTo>
                      <a:pt x="184150" y="758825"/>
                    </a:lnTo>
                    <a:cubicBezTo>
                      <a:pt x="176355" y="735440"/>
                      <a:pt x="175823" y="743310"/>
                      <a:pt x="180975" y="717550"/>
                    </a:cubicBezTo>
                    <a:cubicBezTo>
                      <a:pt x="181631" y="714268"/>
                      <a:pt x="182059" y="710638"/>
                      <a:pt x="184150" y="708025"/>
                    </a:cubicBezTo>
                    <a:cubicBezTo>
                      <a:pt x="186534" y="705045"/>
                      <a:pt x="190500" y="703792"/>
                      <a:pt x="193675" y="701675"/>
                    </a:cubicBezTo>
                    <a:cubicBezTo>
                      <a:pt x="196886" y="696859"/>
                      <a:pt x="203200" y="689198"/>
                      <a:pt x="203200" y="682625"/>
                    </a:cubicBezTo>
                    <a:cubicBezTo>
                      <a:pt x="203200" y="671249"/>
                      <a:pt x="199629" y="658815"/>
                      <a:pt x="196850" y="647700"/>
                    </a:cubicBezTo>
                    <a:cubicBezTo>
                      <a:pt x="195792" y="633942"/>
                      <a:pt x="196218" y="619988"/>
                      <a:pt x="193675" y="606425"/>
                    </a:cubicBezTo>
                    <a:cubicBezTo>
                      <a:pt x="192972" y="602674"/>
                      <a:pt x="188875" y="600387"/>
                      <a:pt x="187325" y="596900"/>
                    </a:cubicBezTo>
                    <a:cubicBezTo>
                      <a:pt x="184607" y="590783"/>
                      <a:pt x="183092" y="584200"/>
                      <a:pt x="180975" y="577850"/>
                    </a:cubicBezTo>
                    <a:cubicBezTo>
                      <a:pt x="179917" y="574675"/>
                      <a:pt x="180975" y="569383"/>
                      <a:pt x="177800" y="568325"/>
                    </a:cubicBezTo>
                    <a:lnTo>
                      <a:pt x="168275" y="565150"/>
                    </a:lnTo>
                    <a:cubicBezTo>
                      <a:pt x="147108" y="566208"/>
                      <a:pt x="125888" y="566489"/>
                      <a:pt x="104775" y="568325"/>
                    </a:cubicBezTo>
                    <a:cubicBezTo>
                      <a:pt x="101441" y="568615"/>
                      <a:pt x="98243" y="570003"/>
                      <a:pt x="95250" y="571500"/>
                    </a:cubicBezTo>
                    <a:cubicBezTo>
                      <a:pt x="91837" y="573207"/>
                      <a:pt x="88900" y="575733"/>
                      <a:pt x="85725" y="577850"/>
                    </a:cubicBezTo>
                    <a:cubicBezTo>
                      <a:pt x="82550" y="576792"/>
                      <a:pt x="78813" y="576766"/>
                      <a:pt x="76200" y="574675"/>
                    </a:cubicBezTo>
                    <a:cubicBezTo>
                      <a:pt x="69339" y="569186"/>
                      <a:pt x="65440" y="551921"/>
                      <a:pt x="63500" y="546100"/>
                    </a:cubicBezTo>
                    <a:lnTo>
                      <a:pt x="50800" y="508000"/>
                    </a:lnTo>
                    <a:lnTo>
                      <a:pt x="47625" y="498475"/>
                    </a:lnTo>
                    <a:cubicBezTo>
                      <a:pt x="46567" y="495300"/>
                      <a:pt x="46306" y="491735"/>
                      <a:pt x="44450" y="488950"/>
                    </a:cubicBezTo>
                    <a:cubicBezTo>
                      <a:pt x="29894" y="467115"/>
                      <a:pt x="34163" y="477140"/>
                      <a:pt x="28575" y="460375"/>
                    </a:cubicBezTo>
                    <a:cubicBezTo>
                      <a:pt x="30963" y="441271"/>
                      <a:pt x="26424" y="435351"/>
                      <a:pt x="41275" y="425450"/>
                    </a:cubicBezTo>
                    <a:cubicBezTo>
                      <a:pt x="44060" y="423594"/>
                      <a:pt x="47625" y="423333"/>
                      <a:pt x="50800" y="422275"/>
                    </a:cubicBezTo>
                    <a:cubicBezTo>
                      <a:pt x="51858" y="412750"/>
                      <a:pt x="49689" y="402272"/>
                      <a:pt x="53975" y="393700"/>
                    </a:cubicBezTo>
                    <a:cubicBezTo>
                      <a:pt x="55926" y="389797"/>
                      <a:pt x="62664" y="392244"/>
                      <a:pt x="66675" y="390525"/>
                    </a:cubicBezTo>
                    <a:cubicBezTo>
                      <a:pt x="109759" y="372061"/>
                      <a:pt x="45589" y="394379"/>
                      <a:pt x="85725" y="381000"/>
                    </a:cubicBezTo>
                    <a:cubicBezTo>
                      <a:pt x="93120" y="385930"/>
                      <a:pt x="104115" y="396397"/>
                      <a:pt x="114300" y="384175"/>
                    </a:cubicBezTo>
                    <a:cubicBezTo>
                      <a:pt x="117755" y="380029"/>
                      <a:pt x="112545" y="373506"/>
                      <a:pt x="111125" y="368300"/>
                    </a:cubicBezTo>
                    <a:cubicBezTo>
                      <a:pt x="108767" y="359654"/>
                      <a:pt x="105524" y="346824"/>
                      <a:pt x="98425" y="339725"/>
                    </a:cubicBezTo>
                    <a:cubicBezTo>
                      <a:pt x="95727" y="337027"/>
                      <a:pt x="92075" y="335492"/>
                      <a:pt x="88900" y="333375"/>
                    </a:cubicBezTo>
                    <a:cubicBezTo>
                      <a:pt x="71967" y="307975"/>
                      <a:pt x="94192" y="338667"/>
                      <a:pt x="73025" y="317500"/>
                    </a:cubicBezTo>
                    <a:cubicBezTo>
                      <a:pt x="63926" y="308401"/>
                      <a:pt x="68665" y="308779"/>
                      <a:pt x="63500" y="298450"/>
                    </a:cubicBezTo>
                    <a:cubicBezTo>
                      <a:pt x="56848" y="285145"/>
                      <a:pt x="58511" y="291646"/>
                      <a:pt x="47625" y="282575"/>
                    </a:cubicBezTo>
                    <a:cubicBezTo>
                      <a:pt x="44176" y="279700"/>
                      <a:pt x="41644" y="275807"/>
                      <a:pt x="38100" y="273050"/>
                    </a:cubicBezTo>
                    <a:cubicBezTo>
                      <a:pt x="32076" y="268365"/>
                      <a:pt x="19050" y="260350"/>
                      <a:pt x="19050" y="260350"/>
                    </a:cubicBezTo>
                    <a:lnTo>
                      <a:pt x="6350" y="241300"/>
                    </a:lnTo>
                    <a:lnTo>
                      <a:pt x="0" y="231775"/>
                    </a:lnTo>
                    <a:cubicBezTo>
                      <a:pt x="1058" y="228600"/>
                      <a:pt x="1678" y="225243"/>
                      <a:pt x="3175" y="222250"/>
                    </a:cubicBezTo>
                    <a:cubicBezTo>
                      <a:pt x="4882" y="218837"/>
                      <a:pt x="7975" y="216212"/>
                      <a:pt x="9525" y="212725"/>
                    </a:cubicBezTo>
                    <a:cubicBezTo>
                      <a:pt x="24638" y="178720"/>
                      <a:pt x="7854" y="205706"/>
                      <a:pt x="22225" y="184150"/>
                    </a:cubicBezTo>
                    <a:cubicBezTo>
                      <a:pt x="23283" y="176742"/>
                      <a:pt x="22361" y="168764"/>
                      <a:pt x="25400" y="161925"/>
                    </a:cubicBezTo>
                    <a:cubicBezTo>
                      <a:pt x="31722" y="147701"/>
                      <a:pt x="38128" y="159216"/>
                      <a:pt x="44450" y="161925"/>
                    </a:cubicBezTo>
                    <a:cubicBezTo>
                      <a:pt x="48461" y="163644"/>
                      <a:pt x="52917" y="164042"/>
                      <a:pt x="57150" y="165100"/>
                    </a:cubicBezTo>
                    <a:cubicBezTo>
                      <a:pt x="56092" y="171450"/>
                      <a:pt x="56854" y="178392"/>
                      <a:pt x="53975" y="184150"/>
                    </a:cubicBezTo>
                    <a:cubicBezTo>
                      <a:pt x="52268" y="187563"/>
                      <a:pt x="46834" y="187520"/>
                      <a:pt x="44450" y="190500"/>
                    </a:cubicBezTo>
                    <a:cubicBezTo>
                      <a:pt x="42359" y="193113"/>
                      <a:pt x="42333" y="196850"/>
                      <a:pt x="41275" y="200025"/>
                    </a:cubicBezTo>
                    <a:cubicBezTo>
                      <a:pt x="42879" y="201094"/>
                      <a:pt x="56569" y="211428"/>
                      <a:pt x="60325" y="209550"/>
                    </a:cubicBezTo>
                    <a:cubicBezTo>
                      <a:pt x="63318" y="208053"/>
                      <a:pt x="62688" y="203272"/>
                      <a:pt x="63500" y="200025"/>
                    </a:cubicBezTo>
                    <a:cubicBezTo>
                      <a:pt x="64809" y="194790"/>
                      <a:pt x="65617" y="189442"/>
                      <a:pt x="66675" y="184150"/>
                    </a:cubicBezTo>
                    <a:cubicBezTo>
                      <a:pt x="65617" y="173567"/>
                      <a:pt x="65460" y="162854"/>
                      <a:pt x="63500" y="152400"/>
                    </a:cubicBezTo>
                    <a:cubicBezTo>
                      <a:pt x="62266" y="145821"/>
                      <a:pt x="57150" y="133350"/>
                      <a:pt x="57150" y="133350"/>
                    </a:cubicBezTo>
                    <a:cubicBezTo>
                      <a:pt x="56092" y="124883"/>
                      <a:pt x="57144" y="115872"/>
                      <a:pt x="53975" y="107950"/>
                    </a:cubicBezTo>
                    <a:cubicBezTo>
                      <a:pt x="48846" y="95128"/>
                      <a:pt x="33338" y="90488"/>
                      <a:pt x="31750" y="82550"/>
                    </a:cubicBezTo>
                    <a:close/>
                  </a:path>
                </a:pathLst>
              </a:custGeom>
              <a:solidFill>
                <a:srgbClr val="FF7E00"/>
              </a:solidFill>
              <a:ln>
                <a:solidFill>
                  <a:srgbClr val="EEF2FB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Work Sans"/>
                  <a:ea typeface="+mn-ea"/>
                  <a:cs typeface="+mn-cs"/>
                </a:endParaRPr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C63F697F-736A-8B44-A62F-441E53CDED11}"/>
                  </a:ext>
                </a:extLst>
              </p:cNvPr>
              <p:cNvSpPr/>
              <p:nvPr/>
            </p:nvSpPr>
            <p:spPr>
              <a:xfrm>
                <a:off x="5801629" y="3126529"/>
                <a:ext cx="515349" cy="726729"/>
              </a:xfrm>
              <a:custGeom>
                <a:avLst/>
                <a:gdLst>
                  <a:gd name="connsiteX0" fmla="*/ 355597 w 515349"/>
                  <a:gd name="connsiteY0" fmla="*/ 47916 h 726729"/>
                  <a:gd name="connsiteX1" fmla="*/ 383548 w 515349"/>
                  <a:gd name="connsiteY1" fmla="*/ 55902 h 726729"/>
                  <a:gd name="connsiteX2" fmla="*/ 395527 w 515349"/>
                  <a:gd name="connsiteY2" fmla="*/ 59895 h 726729"/>
                  <a:gd name="connsiteX3" fmla="*/ 399520 w 515349"/>
                  <a:gd name="connsiteY3" fmla="*/ 79861 h 726729"/>
                  <a:gd name="connsiteX4" fmla="*/ 407506 w 515349"/>
                  <a:gd name="connsiteY4" fmla="*/ 91840 h 726729"/>
                  <a:gd name="connsiteX5" fmla="*/ 415492 w 515349"/>
                  <a:gd name="connsiteY5" fmla="*/ 123784 h 726729"/>
                  <a:gd name="connsiteX6" fmla="*/ 419485 w 515349"/>
                  <a:gd name="connsiteY6" fmla="*/ 135763 h 726729"/>
                  <a:gd name="connsiteX7" fmla="*/ 427471 w 515349"/>
                  <a:gd name="connsiteY7" fmla="*/ 147742 h 726729"/>
                  <a:gd name="connsiteX8" fmla="*/ 431464 w 515349"/>
                  <a:gd name="connsiteY8" fmla="*/ 159721 h 726729"/>
                  <a:gd name="connsiteX9" fmla="*/ 443443 w 515349"/>
                  <a:gd name="connsiteY9" fmla="*/ 167707 h 726729"/>
                  <a:gd name="connsiteX10" fmla="*/ 463409 w 515349"/>
                  <a:gd name="connsiteY10" fmla="*/ 183679 h 726729"/>
                  <a:gd name="connsiteX11" fmla="*/ 483374 w 515349"/>
                  <a:gd name="connsiteY11" fmla="*/ 219616 h 726729"/>
                  <a:gd name="connsiteX12" fmla="*/ 471395 w 515349"/>
                  <a:gd name="connsiteY12" fmla="*/ 259546 h 726729"/>
                  <a:gd name="connsiteX13" fmla="*/ 459416 w 515349"/>
                  <a:gd name="connsiteY13" fmla="*/ 263539 h 726729"/>
                  <a:gd name="connsiteX14" fmla="*/ 455423 w 515349"/>
                  <a:gd name="connsiteY14" fmla="*/ 363364 h 726729"/>
                  <a:gd name="connsiteX15" fmla="*/ 467402 w 515349"/>
                  <a:gd name="connsiteY15" fmla="*/ 367357 h 726729"/>
                  <a:gd name="connsiteX16" fmla="*/ 479381 w 515349"/>
                  <a:gd name="connsiteY16" fmla="*/ 375343 h 726729"/>
                  <a:gd name="connsiteX17" fmla="*/ 503339 w 515349"/>
                  <a:gd name="connsiteY17" fmla="*/ 383330 h 726729"/>
                  <a:gd name="connsiteX18" fmla="*/ 511325 w 515349"/>
                  <a:gd name="connsiteY18" fmla="*/ 395309 h 726729"/>
                  <a:gd name="connsiteX19" fmla="*/ 511325 w 515349"/>
                  <a:gd name="connsiteY19" fmla="*/ 463190 h 726729"/>
                  <a:gd name="connsiteX20" fmla="*/ 499346 w 515349"/>
                  <a:gd name="connsiteY20" fmla="*/ 467183 h 726729"/>
                  <a:gd name="connsiteX21" fmla="*/ 487367 w 515349"/>
                  <a:gd name="connsiteY21" fmla="*/ 475169 h 726729"/>
                  <a:gd name="connsiteX22" fmla="*/ 479381 w 515349"/>
                  <a:gd name="connsiteY22" fmla="*/ 487148 h 726729"/>
                  <a:gd name="connsiteX23" fmla="*/ 467402 w 515349"/>
                  <a:gd name="connsiteY23" fmla="*/ 491141 h 726729"/>
                  <a:gd name="connsiteX24" fmla="*/ 451430 w 515349"/>
                  <a:gd name="connsiteY24" fmla="*/ 515099 h 726729"/>
                  <a:gd name="connsiteX25" fmla="*/ 443443 w 515349"/>
                  <a:gd name="connsiteY25" fmla="*/ 523085 h 726729"/>
                  <a:gd name="connsiteX26" fmla="*/ 435457 w 515349"/>
                  <a:gd name="connsiteY26" fmla="*/ 535064 h 726729"/>
                  <a:gd name="connsiteX27" fmla="*/ 423478 w 515349"/>
                  <a:gd name="connsiteY27" fmla="*/ 543050 h 726729"/>
                  <a:gd name="connsiteX28" fmla="*/ 407506 w 515349"/>
                  <a:gd name="connsiteY28" fmla="*/ 567008 h 726729"/>
                  <a:gd name="connsiteX29" fmla="*/ 395527 w 515349"/>
                  <a:gd name="connsiteY29" fmla="*/ 559022 h 726729"/>
                  <a:gd name="connsiteX30" fmla="*/ 383548 w 515349"/>
                  <a:gd name="connsiteY30" fmla="*/ 598952 h 726729"/>
                  <a:gd name="connsiteX31" fmla="*/ 379555 w 515349"/>
                  <a:gd name="connsiteY31" fmla="*/ 610931 h 726729"/>
                  <a:gd name="connsiteX32" fmla="*/ 371569 w 515349"/>
                  <a:gd name="connsiteY32" fmla="*/ 642875 h 726729"/>
                  <a:gd name="connsiteX33" fmla="*/ 343618 w 515349"/>
                  <a:gd name="connsiteY33" fmla="*/ 674819 h 726729"/>
                  <a:gd name="connsiteX34" fmla="*/ 319660 w 515349"/>
                  <a:gd name="connsiteY34" fmla="*/ 682805 h 726729"/>
                  <a:gd name="connsiteX35" fmla="*/ 311674 w 515349"/>
                  <a:gd name="connsiteY35" fmla="*/ 690792 h 726729"/>
                  <a:gd name="connsiteX36" fmla="*/ 299695 w 515349"/>
                  <a:gd name="connsiteY36" fmla="*/ 694785 h 726729"/>
                  <a:gd name="connsiteX37" fmla="*/ 283723 w 515349"/>
                  <a:gd name="connsiteY37" fmla="*/ 718743 h 726729"/>
                  <a:gd name="connsiteX38" fmla="*/ 259765 w 515349"/>
                  <a:gd name="connsiteY38" fmla="*/ 726729 h 726729"/>
                  <a:gd name="connsiteX39" fmla="*/ 243793 w 515349"/>
                  <a:gd name="connsiteY39" fmla="*/ 722736 h 726729"/>
                  <a:gd name="connsiteX40" fmla="*/ 247786 w 515349"/>
                  <a:gd name="connsiteY40" fmla="*/ 698778 h 726729"/>
                  <a:gd name="connsiteX41" fmla="*/ 251779 w 515349"/>
                  <a:gd name="connsiteY41" fmla="*/ 686799 h 726729"/>
                  <a:gd name="connsiteX42" fmla="*/ 235807 w 515349"/>
                  <a:gd name="connsiteY42" fmla="*/ 658847 h 726729"/>
                  <a:gd name="connsiteX43" fmla="*/ 223828 w 515349"/>
                  <a:gd name="connsiteY43" fmla="*/ 662840 h 726729"/>
                  <a:gd name="connsiteX44" fmla="*/ 215842 w 515349"/>
                  <a:gd name="connsiteY44" fmla="*/ 674819 h 726729"/>
                  <a:gd name="connsiteX45" fmla="*/ 199870 w 515349"/>
                  <a:gd name="connsiteY45" fmla="*/ 710757 h 726729"/>
                  <a:gd name="connsiteX46" fmla="*/ 175912 w 515349"/>
                  <a:gd name="connsiteY46" fmla="*/ 718743 h 726729"/>
                  <a:gd name="connsiteX47" fmla="*/ 120009 w 515349"/>
                  <a:gd name="connsiteY47" fmla="*/ 714750 h 726729"/>
                  <a:gd name="connsiteX48" fmla="*/ 116016 w 515349"/>
                  <a:gd name="connsiteY48" fmla="*/ 702771 h 726729"/>
                  <a:gd name="connsiteX49" fmla="*/ 92058 w 515349"/>
                  <a:gd name="connsiteY49" fmla="*/ 694785 h 726729"/>
                  <a:gd name="connsiteX50" fmla="*/ 64107 w 515349"/>
                  <a:gd name="connsiteY50" fmla="*/ 662840 h 726729"/>
                  <a:gd name="connsiteX51" fmla="*/ 36156 w 515349"/>
                  <a:gd name="connsiteY51" fmla="*/ 658847 h 726729"/>
                  <a:gd name="connsiteX52" fmla="*/ 16191 w 515349"/>
                  <a:gd name="connsiteY52" fmla="*/ 654854 h 726729"/>
                  <a:gd name="connsiteX53" fmla="*/ 4212 w 515349"/>
                  <a:gd name="connsiteY53" fmla="*/ 646868 h 726729"/>
                  <a:gd name="connsiteX54" fmla="*/ 4212 w 515349"/>
                  <a:gd name="connsiteY54" fmla="*/ 610931 h 726729"/>
                  <a:gd name="connsiteX55" fmla="*/ 28170 w 515349"/>
                  <a:gd name="connsiteY55" fmla="*/ 594959 h 726729"/>
                  <a:gd name="connsiteX56" fmla="*/ 44142 w 515349"/>
                  <a:gd name="connsiteY56" fmla="*/ 559022 h 726729"/>
                  <a:gd name="connsiteX57" fmla="*/ 56121 w 515349"/>
                  <a:gd name="connsiteY57" fmla="*/ 535064 h 726729"/>
                  <a:gd name="connsiteX58" fmla="*/ 80079 w 515349"/>
                  <a:gd name="connsiteY58" fmla="*/ 527078 h 726729"/>
                  <a:gd name="connsiteX59" fmla="*/ 96051 w 515349"/>
                  <a:gd name="connsiteY59" fmla="*/ 491141 h 726729"/>
                  <a:gd name="connsiteX60" fmla="*/ 108030 w 515349"/>
                  <a:gd name="connsiteY60" fmla="*/ 483155 h 726729"/>
                  <a:gd name="connsiteX61" fmla="*/ 127995 w 515349"/>
                  <a:gd name="connsiteY61" fmla="*/ 459197 h 726729"/>
                  <a:gd name="connsiteX62" fmla="*/ 124002 w 515349"/>
                  <a:gd name="connsiteY62" fmla="*/ 419267 h 726729"/>
                  <a:gd name="connsiteX63" fmla="*/ 131988 w 515349"/>
                  <a:gd name="connsiteY63" fmla="*/ 407288 h 726729"/>
                  <a:gd name="connsiteX64" fmla="*/ 139974 w 515349"/>
                  <a:gd name="connsiteY64" fmla="*/ 383330 h 726729"/>
                  <a:gd name="connsiteX65" fmla="*/ 143968 w 515349"/>
                  <a:gd name="connsiteY65" fmla="*/ 371350 h 726729"/>
                  <a:gd name="connsiteX66" fmla="*/ 155947 w 515349"/>
                  <a:gd name="connsiteY66" fmla="*/ 363364 h 726729"/>
                  <a:gd name="connsiteX67" fmla="*/ 159940 w 515349"/>
                  <a:gd name="connsiteY67" fmla="*/ 283504 h 726729"/>
                  <a:gd name="connsiteX68" fmla="*/ 163933 w 515349"/>
                  <a:gd name="connsiteY68" fmla="*/ 227602 h 726729"/>
                  <a:gd name="connsiteX69" fmla="*/ 175912 w 515349"/>
                  <a:gd name="connsiteY69" fmla="*/ 223609 h 726729"/>
                  <a:gd name="connsiteX70" fmla="*/ 199870 w 515349"/>
                  <a:gd name="connsiteY70" fmla="*/ 239581 h 726729"/>
                  <a:gd name="connsiteX71" fmla="*/ 203863 w 515349"/>
                  <a:gd name="connsiteY71" fmla="*/ 251560 h 726729"/>
                  <a:gd name="connsiteX72" fmla="*/ 191884 w 515349"/>
                  <a:gd name="connsiteY72" fmla="*/ 247567 h 726729"/>
                  <a:gd name="connsiteX73" fmla="*/ 187891 w 515349"/>
                  <a:gd name="connsiteY73" fmla="*/ 235588 h 726729"/>
                  <a:gd name="connsiteX74" fmla="*/ 179905 w 515349"/>
                  <a:gd name="connsiteY74" fmla="*/ 223609 h 726729"/>
                  <a:gd name="connsiteX75" fmla="*/ 191884 w 515349"/>
                  <a:gd name="connsiteY75" fmla="*/ 215623 h 726729"/>
                  <a:gd name="connsiteX76" fmla="*/ 203863 w 515349"/>
                  <a:gd name="connsiteY76" fmla="*/ 251560 h 726729"/>
                  <a:gd name="connsiteX77" fmla="*/ 207856 w 515349"/>
                  <a:gd name="connsiteY77" fmla="*/ 263539 h 726729"/>
                  <a:gd name="connsiteX78" fmla="*/ 211849 w 515349"/>
                  <a:gd name="connsiteY78" fmla="*/ 275518 h 726729"/>
                  <a:gd name="connsiteX79" fmla="*/ 207856 w 515349"/>
                  <a:gd name="connsiteY79" fmla="*/ 303469 h 726729"/>
                  <a:gd name="connsiteX80" fmla="*/ 259765 w 515349"/>
                  <a:gd name="connsiteY80" fmla="*/ 287497 h 726729"/>
                  <a:gd name="connsiteX81" fmla="*/ 255772 w 515349"/>
                  <a:gd name="connsiteY81" fmla="*/ 207637 h 726729"/>
                  <a:gd name="connsiteX82" fmla="*/ 239800 w 515349"/>
                  <a:gd name="connsiteY82" fmla="*/ 183679 h 726729"/>
                  <a:gd name="connsiteX83" fmla="*/ 227821 w 515349"/>
                  <a:gd name="connsiteY83" fmla="*/ 159721 h 726729"/>
                  <a:gd name="connsiteX84" fmla="*/ 231814 w 515349"/>
                  <a:gd name="connsiteY84" fmla="*/ 143749 h 726729"/>
                  <a:gd name="connsiteX85" fmla="*/ 235807 w 515349"/>
                  <a:gd name="connsiteY85" fmla="*/ 95833 h 726729"/>
                  <a:gd name="connsiteX86" fmla="*/ 243793 w 515349"/>
                  <a:gd name="connsiteY86" fmla="*/ 83854 h 726729"/>
                  <a:gd name="connsiteX87" fmla="*/ 255772 w 515349"/>
                  <a:gd name="connsiteY87" fmla="*/ 43923 h 726729"/>
                  <a:gd name="connsiteX88" fmla="*/ 259765 w 515349"/>
                  <a:gd name="connsiteY88" fmla="*/ 31944 h 726729"/>
                  <a:gd name="connsiteX89" fmla="*/ 279730 w 515349"/>
                  <a:gd name="connsiteY89" fmla="*/ 27951 h 726729"/>
                  <a:gd name="connsiteX90" fmla="*/ 315667 w 515349"/>
                  <a:gd name="connsiteY90" fmla="*/ 0 h 726729"/>
                  <a:gd name="connsiteX91" fmla="*/ 327646 w 515349"/>
                  <a:gd name="connsiteY91" fmla="*/ 23958 h 726729"/>
                  <a:gd name="connsiteX92" fmla="*/ 339625 w 515349"/>
                  <a:gd name="connsiteY92" fmla="*/ 27951 h 726729"/>
                  <a:gd name="connsiteX93" fmla="*/ 355597 w 515349"/>
                  <a:gd name="connsiteY93" fmla="*/ 47916 h 726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515349" h="726729">
                    <a:moveTo>
                      <a:pt x="355597" y="47916"/>
                    </a:moveTo>
                    <a:lnTo>
                      <a:pt x="383548" y="55902"/>
                    </a:lnTo>
                    <a:cubicBezTo>
                      <a:pt x="387579" y="57111"/>
                      <a:pt x="393192" y="56393"/>
                      <a:pt x="395527" y="59895"/>
                    </a:cubicBezTo>
                    <a:cubicBezTo>
                      <a:pt x="399292" y="65542"/>
                      <a:pt x="397137" y="73506"/>
                      <a:pt x="399520" y="79861"/>
                    </a:cubicBezTo>
                    <a:cubicBezTo>
                      <a:pt x="401205" y="84354"/>
                      <a:pt x="404844" y="87847"/>
                      <a:pt x="407506" y="91840"/>
                    </a:cubicBezTo>
                    <a:cubicBezTo>
                      <a:pt x="410168" y="102488"/>
                      <a:pt x="412021" y="113372"/>
                      <a:pt x="415492" y="123784"/>
                    </a:cubicBezTo>
                    <a:cubicBezTo>
                      <a:pt x="416823" y="127777"/>
                      <a:pt x="417603" y="131998"/>
                      <a:pt x="419485" y="135763"/>
                    </a:cubicBezTo>
                    <a:cubicBezTo>
                      <a:pt x="421631" y="140055"/>
                      <a:pt x="425325" y="143450"/>
                      <a:pt x="427471" y="147742"/>
                    </a:cubicBezTo>
                    <a:cubicBezTo>
                      <a:pt x="429353" y="151507"/>
                      <a:pt x="428835" y="156434"/>
                      <a:pt x="431464" y="159721"/>
                    </a:cubicBezTo>
                    <a:cubicBezTo>
                      <a:pt x="434462" y="163468"/>
                      <a:pt x="439696" y="164709"/>
                      <a:pt x="443443" y="167707"/>
                    </a:cubicBezTo>
                    <a:cubicBezTo>
                      <a:pt x="471892" y="190465"/>
                      <a:pt x="426540" y="159100"/>
                      <a:pt x="463409" y="183679"/>
                    </a:cubicBezTo>
                    <a:cubicBezTo>
                      <a:pt x="481716" y="211139"/>
                      <a:pt x="476346" y="198532"/>
                      <a:pt x="483374" y="219616"/>
                    </a:cubicBezTo>
                    <a:cubicBezTo>
                      <a:pt x="481948" y="225318"/>
                      <a:pt x="474046" y="258662"/>
                      <a:pt x="471395" y="259546"/>
                    </a:cubicBezTo>
                    <a:lnTo>
                      <a:pt x="459416" y="263539"/>
                    </a:lnTo>
                    <a:cubicBezTo>
                      <a:pt x="436716" y="297589"/>
                      <a:pt x="441774" y="284881"/>
                      <a:pt x="455423" y="363364"/>
                    </a:cubicBezTo>
                    <a:cubicBezTo>
                      <a:pt x="456144" y="367511"/>
                      <a:pt x="463637" y="365475"/>
                      <a:pt x="467402" y="367357"/>
                    </a:cubicBezTo>
                    <a:cubicBezTo>
                      <a:pt x="471694" y="369503"/>
                      <a:pt x="474996" y="373394"/>
                      <a:pt x="479381" y="375343"/>
                    </a:cubicBezTo>
                    <a:cubicBezTo>
                      <a:pt x="487073" y="378762"/>
                      <a:pt x="503339" y="383330"/>
                      <a:pt x="503339" y="383330"/>
                    </a:cubicBezTo>
                    <a:cubicBezTo>
                      <a:pt x="506001" y="387323"/>
                      <a:pt x="510161" y="390653"/>
                      <a:pt x="511325" y="395309"/>
                    </a:cubicBezTo>
                    <a:cubicBezTo>
                      <a:pt x="514975" y="409907"/>
                      <a:pt x="518174" y="447780"/>
                      <a:pt x="511325" y="463190"/>
                    </a:cubicBezTo>
                    <a:cubicBezTo>
                      <a:pt x="509616" y="467036"/>
                      <a:pt x="503111" y="465301"/>
                      <a:pt x="499346" y="467183"/>
                    </a:cubicBezTo>
                    <a:cubicBezTo>
                      <a:pt x="495054" y="469329"/>
                      <a:pt x="491360" y="472507"/>
                      <a:pt x="487367" y="475169"/>
                    </a:cubicBezTo>
                    <a:cubicBezTo>
                      <a:pt x="484705" y="479162"/>
                      <a:pt x="483128" y="484150"/>
                      <a:pt x="479381" y="487148"/>
                    </a:cubicBezTo>
                    <a:cubicBezTo>
                      <a:pt x="476094" y="489777"/>
                      <a:pt x="470378" y="488165"/>
                      <a:pt x="467402" y="491141"/>
                    </a:cubicBezTo>
                    <a:cubicBezTo>
                      <a:pt x="460615" y="497928"/>
                      <a:pt x="458217" y="508313"/>
                      <a:pt x="451430" y="515099"/>
                    </a:cubicBezTo>
                    <a:cubicBezTo>
                      <a:pt x="448768" y="517761"/>
                      <a:pt x="445795" y="520145"/>
                      <a:pt x="443443" y="523085"/>
                    </a:cubicBezTo>
                    <a:cubicBezTo>
                      <a:pt x="440445" y="526832"/>
                      <a:pt x="438850" y="531671"/>
                      <a:pt x="435457" y="535064"/>
                    </a:cubicBezTo>
                    <a:cubicBezTo>
                      <a:pt x="432064" y="538457"/>
                      <a:pt x="427471" y="540388"/>
                      <a:pt x="423478" y="543050"/>
                    </a:cubicBezTo>
                    <a:cubicBezTo>
                      <a:pt x="421533" y="552773"/>
                      <a:pt x="424141" y="569781"/>
                      <a:pt x="407506" y="567008"/>
                    </a:cubicBezTo>
                    <a:cubicBezTo>
                      <a:pt x="402772" y="566219"/>
                      <a:pt x="399520" y="561684"/>
                      <a:pt x="395527" y="559022"/>
                    </a:cubicBezTo>
                    <a:cubicBezTo>
                      <a:pt x="376549" y="615956"/>
                      <a:pt x="395617" y="556709"/>
                      <a:pt x="383548" y="598952"/>
                    </a:cubicBezTo>
                    <a:cubicBezTo>
                      <a:pt x="382392" y="602999"/>
                      <a:pt x="380662" y="606870"/>
                      <a:pt x="379555" y="610931"/>
                    </a:cubicBezTo>
                    <a:cubicBezTo>
                      <a:pt x="376667" y="621520"/>
                      <a:pt x="377657" y="633743"/>
                      <a:pt x="371569" y="642875"/>
                    </a:cubicBezTo>
                    <a:cubicBezTo>
                      <a:pt x="361341" y="658217"/>
                      <a:pt x="359380" y="667814"/>
                      <a:pt x="343618" y="674819"/>
                    </a:cubicBezTo>
                    <a:cubicBezTo>
                      <a:pt x="335926" y="678238"/>
                      <a:pt x="319660" y="682805"/>
                      <a:pt x="319660" y="682805"/>
                    </a:cubicBezTo>
                    <a:cubicBezTo>
                      <a:pt x="316998" y="685467"/>
                      <a:pt x="314902" y="688855"/>
                      <a:pt x="311674" y="690792"/>
                    </a:cubicBezTo>
                    <a:cubicBezTo>
                      <a:pt x="308065" y="692958"/>
                      <a:pt x="302671" y="691809"/>
                      <a:pt x="299695" y="694785"/>
                    </a:cubicBezTo>
                    <a:cubicBezTo>
                      <a:pt x="292908" y="701572"/>
                      <a:pt x="292828" y="715708"/>
                      <a:pt x="283723" y="718743"/>
                    </a:cubicBezTo>
                    <a:lnTo>
                      <a:pt x="259765" y="726729"/>
                    </a:lnTo>
                    <a:cubicBezTo>
                      <a:pt x="254441" y="725398"/>
                      <a:pt x="248078" y="726164"/>
                      <a:pt x="243793" y="722736"/>
                    </a:cubicBezTo>
                    <a:cubicBezTo>
                      <a:pt x="232336" y="713571"/>
                      <a:pt x="244245" y="705860"/>
                      <a:pt x="247786" y="698778"/>
                    </a:cubicBezTo>
                    <a:cubicBezTo>
                      <a:pt x="249668" y="695013"/>
                      <a:pt x="250448" y="690792"/>
                      <a:pt x="251779" y="686799"/>
                    </a:cubicBezTo>
                    <a:cubicBezTo>
                      <a:pt x="249424" y="675021"/>
                      <a:pt x="251610" y="661481"/>
                      <a:pt x="235807" y="658847"/>
                    </a:cubicBezTo>
                    <a:cubicBezTo>
                      <a:pt x="231655" y="658155"/>
                      <a:pt x="227821" y="661509"/>
                      <a:pt x="223828" y="662840"/>
                    </a:cubicBezTo>
                    <a:cubicBezTo>
                      <a:pt x="221166" y="666833"/>
                      <a:pt x="217791" y="670434"/>
                      <a:pt x="215842" y="674819"/>
                    </a:cubicBezTo>
                    <a:cubicBezTo>
                      <a:pt x="213906" y="679176"/>
                      <a:pt x="208212" y="705543"/>
                      <a:pt x="199870" y="710757"/>
                    </a:cubicBezTo>
                    <a:cubicBezTo>
                      <a:pt x="192732" y="715219"/>
                      <a:pt x="175912" y="718743"/>
                      <a:pt x="175912" y="718743"/>
                    </a:cubicBezTo>
                    <a:cubicBezTo>
                      <a:pt x="157278" y="717412"/>
                      <a:pt x="138060" y="719564"/>
                      <a:pt x="120009" y="714750"/>
                    </a:cubicBezTo>
                    <a:cubicBezTo>
                      <a:pt x="115942" y="713666"/>
                      <a:pt x="119441" y="705217"/>
                      <a:pt x="116016" y="702771"/>
                    </a:cubicBezTo>
                    <a:cubicBezTo>
                      <a:pt x="109166" y="697878"/>
                      <a:pt x="92058" y="694785"/>
                      <a:pt x="92058" y="694785"/>
                    </a:cubicBezTo>
                    <a:cubicBezTo>
                      <a:pt x="85625" y="685135"/>
                      <a:pt x="77972" y="667000"/>
                      <a:pt x="64107" y="662840"/>
                    </a:cubicBezTo>
                    <a:cubicBezTo>
                      <a:pt x="55092" y="660136"/>
                      <a:pt x="45440" y="660394"/>
                      <a:pt x="36156" y="658847"/>
                    </a:cubicBezTo>
                    <a:cubicBezTo>
                      <a:pt x="29462" y="657731"/>
                      <a:pt x="22846" y="656185"/>
                      <a:pt x="16191" y="654854"/>
                    </a:cubicBezTo>
                    <a:cubicBezTo>
                      <a:pt x="12198" y="652192"/>
                      <a:pt x="7210" y="650615"/>
                      <a:pt x="4212" y="646868"/>
                    </a:cubicBezTo>
                    <a:cubicBezTo>
                      <a:pt x="-2466" y="638521"/>
                      <a:pt x="-233" y="617281"/>
                      <a:pt x="4212" y="610931"/>
                    </a:cubicBezTo>
                    <a:cubicBezTo>
                      <a:pt x="9716" y="603068"/>
                      <a:pt x="28170" y="594959"/>
                      <a:pt x="28170" y="594959"/>
                    </a:cubicBezTo>
                    <a:cubicBezTo>
                      <a:pt x="40825" y="575976"/>
                      <a:pt x="34638" y="587533"/>
                      <a:pt x="44142" y="559022"/>
                    </a:cubicBezTo>
                    <a:cubicBezTo>
                      <a:pt x="46318" y="552495"/>
                      <a:pt x="49603" y="539138"/>
                      <a:pt x="56121" y="535064"/>
                    </a:cubicBezTo>
                    <a:cubicBezTo>
                      <a:pt x="63259" y="530602"/>
                      <a:pt x="80079" y="527078"/>
                      <a:pt x="80079" y="527078"/>
                    </a:cubicBezTo>
                    <a:cubicBezTo>
                      <a:pt x="84033" y="515217"/>
                      <a:pt x="86559" y="500633"/>
                      <a:pt x="96051" y="491141"/>
                    </a:cubicBezTo>
                    <a:cubicBezTo>
                      <a:pt x="99444" y="487748"/>
                      <a:pt x="104343" y="486227"/>
                      <a:pt x="108030" y="483155"/>
                    </a:cubicBezTo>
                    <a:cubicBezTo>
                      <a:pt x="119559" y="473547"/>
                      <a:pt x="120143" y="470976"/>
                      <a:pt x="127995" y="459197"/>
                    </a:cubicBezTo>
                    <a:cubicBezTo>
                      <a:pt x="121166" y="438711"/>
                      <a:pt x="116082" y="437748"/>
                      <a:pt x="124002" y="419267"/>
                    </a:cubicBezTo>
                    <a:cubicBezTo>
                      <a:pt x="125892" y="414856"/>
                      <a:pt x="130039" y="411673"/>
                      <a:pt x="131988" y="407288"/>
                    </a:cubicBezTo>
                    <a:cubicBezTo>
                      <a:pt x="135407" y="399596"/>
                      <a:pt x="137312" y="391316"/>
                      <a:pt x="139974" y="383330"/>
                    </a:cubicBezTo>
                    <a:cubicBezTo>
                      <a:pt x="141305" y="379337"/>
                      <a:pt x="140466" y="373685"/>
                      <a:pt x="143968" y="371350"/>
                    </a:cubicBezTo>
                    <a:lnTo>
                      <a:pt x="155947" y="363364"/>
                    </a:lnTo>
                    <a:cubicBezTo>
                      <a:pt x="157278" y="336744"/>
                      <a:pt x="158375" y="310111"/>
                      <a:pt x="159940" y="283504"/>
                    </a:cubicBezTo>
                    <a:cubicBezTo>
                      <a:pt x="161037" y="264855"/>
                      <a:pt x="159119" y="245653"/>
                      <a:pt x="163933" y="227602"/>
                    </a:cubicBezTo>
                    <a:cubicBezTo>
                      <a:pt x="165017" y="223535"/>
                      <a:pt x="171919" y="224940"/>
                      <a:pt x="175912" y="223609"/>
                    </a:cubicBezTo>
                    <a:cubicBezTo>
                      <a:pt x="183898" y="228933"/>
                      <a:pt x="196835" y="230476"/>
                      <a:pt x="199870" y="239581"/>
                    </a:cubicBezTo>
                    <a:cubicBezTo>
                      <a:pt x="201201" y="243574"/>
                      <a:pt x="206839" y="248584"/>
                      <a:pt x="203863" y="251560"/>
                    </a:cubicBezTo>
                    <a:cubicBezTo>
                      <a:pt x="200887" y="254536"/>
                      <a:pt x="195877" y="248898"/>
                      <a:pt x="191884" y="247567"/>
                    </a:cubicBezTo>
                    <a:cubicBezTo>
                      <a:pt x="190553" y="243574"/>
                      <a:pt x="189773" y="239353"/>
                      <a:pt x="187891" y="235588"/>
                    </a:cubicBezTo>
                    <a:cubicBezTo>
                      <a:pt x="185745" y="231296"/>
                      <a:pt x="178964" y="228315"/>
                      <a:pt x="179905" y="223609"/>
                    </a:cubicBezTo>
                    <a:cubicBezTo>
                      <a:pt x="180846" y="218903"/>
                      <a:pt x="187891" y="218285"/>
                      <a:pt x="191884" y="215623"/>
                    </a:cubicBezTo>
                    <a:lnTo>
                      <a:pt x="203863" y="251560"/>
                    </a:lnTo>
                    <a:lnTo>
                      <a:pt x="207856" y="263539"/>
                    </a:lnTo>
                    <a:lnTo>
                      <a:pt x="211849" y="275518"/>
                    </a:lnTo>
                    <a:cubicBezTo>
                      <a:pt x="210518" y="284835"/>
                      <a:pt x="199786" y="298627"/>
                      <a:pt x="207856" y="303469"/>
                    </a:cubicBezTo>
                    <a:cubicBezTo>
                      <a:pt x="240535" y="323076"/>
                      <a:pt x="248855" y="303863"/>
                      <a:pt x="259765" y="287497"/>
                    </a:cubicBezTo>
                    <a:cubicBezTo>
                      <a:pt x="258434" y="260877"/>
                      <a:pt x="260805" y="233811"/>
                      <a:pt x="255772" y="207637"/>
                    </a:cubicBezTo>
                    <a:cubicBezTo>
                      <a:pt x="253959" y="198212"/>
                      <a:pt x="245124" y="191665"/>
                      <a:pt x="239800" y="183679"/>
                    </a:cubicBezTo>
                    <a:cubicBezTo>
                      <a:pt x="229479" y="168198"/>
                      <a:pt x="233332" y="176253"/>
                      <a:pt x="227821" y="159721"/>
                    </a:cubicBezTo>
                    <a:cubicBezTo>
                      <a:pt x="229152" y="154397"/>
                      <a:pt x="231133" y="149194"/>
                      <a:pt x="231814" y="143749"/>
                    </a:cubicBezTo>
                    <a:cubicBezTo>
                      <a:pt x="233802" y="127845"/>
                      <a:pt x="232664" y="111549"/>
                      <a:pt x="235807" y="95833"/>
                    </a:cubicBezTo>
                    <a:cubicBezTo>
                      <a:pt x="236748" y="91127"/>
                      <a:pt x="241131" y="87847"/>
                      <a:pt x="243793" y="83854"/>
                    </a:cubicBezTo>
                    <a:cubicBezTo>
                      <a:pt x="262774" y="26909"/>
                      <a:pt x="243701" y="86171"/>
                      <a:pt x="255772" y="43923"/>
                    </a:cubicBezTo>
                    <a:cubicBezTo>
                      <a:pt x="256928" y="39876"/>
                      <a:pt x="256263" y="34279"/>
                      <a:pt x="259765" y="31944"/>
                    </a:cubicBezTo>
                    <a:cubicBezTo>
                      <a:pt x="265412" y="28179"/>
                      <a:pt x="273075" y="29282"/>
                      <a:pt x="279730" y="27951"/>
                    </a:cubicBezTo>
                    <a:cubicBezTo>
                      <a:pt x="306664" y="1017"/>
                      <a:pt x="292974" y="7564"/>
                      <a:pt x="315667" y="0"/>
                    </a:cubicBezTo>
                    <a:cubicBezTo>
                      <a:pt x="318297" y="7891"/>
                      <a:pt x="320609" y="18329"/>
                      <a:pt x="327646" y="23958"/>
                    </a:cubicBezTo>
                    <a:cubicBezTo>
                      <a:pt x="330933" y="26587"/>
                      <a:pt x="335632" y="26620"/>
                      <a:pt x="339625" y="27951"/>
                    </a:cubicBezTo>
                    <a:lnTo>
                      <a:pt x="355597" y="4791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solidFill>
                  <a:srgbClr val="EEF2FB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Work Sans"/>
                  <a:ea typeface="+mn-ea"/>
                  <a:cs typeface="+mn-cs"/>
                </a:endParaRPr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F434020B-FF52-2142-96C0-480F0E935A83}"/>
                  </a:ext>
                </a:extLst>
              </p:cNvPr>
              <p:cNvSpPr/>
              <p:nvPr/>
            </p:nvSpPr>
            <p:spPr>
              <a:xfrm>
                <a:off x="4919392" y="3261607"/>
                <a:ext cx="666833" cy="1689729"/>
              </a:xfrm>
              <a:custGeom>
                <a:avLst/>
                <a:gdLst>
                  <a:gd name="connsiteX0" fmla="*/ 315448 w 666833"/>
                  <a:gd name="connsiteY0" fmla="*/ 8671 h 1689729"/>
                  <a:gd name="connsiteX1" fmla="*/ 355378 w 666833"/>
                  <a:gd name="connsiteY1" fmla="*/ 4678 h 1689729"/>
                  <a:gd name="connsiteX2" fmla="*/ 359371 w 666833"/>
                  <a:gd name="connsiteY2" fmla="*/ 16657 h 1689729"/>
                  <a:gd name="connsiteX3" fmla="*/ 371350 w 666833"/>
                  <a:gd name="connsiteY3" fmla="*/ 20650 h 1689729"/>
                  <a:gd name="connsiteX4" fmla="*/ 383329 w 666833"/>
                  <a:gd name="connsiteY4" fmla="*/ 28636 h 1689729"/>
                  <a:gd name="connsiteX5" fmla="*/ 387322 w 666833"/>
                  <a:gd name="connsiteY5" fmla="*/ 40615 h 1689729"/>
                  <a:gd name="connsiteX6" fmla="*/ 395308 w 666833"/>
                  <a:gd name="connsiteY6" fmla="*/ 52594 h 1689729"/>
                  <a:gd name="connsiteX7" fmla="*/ 415274 w 666833"/>
                  <a:gd name="connsiteY7" fmla="*/ 84538 h 1689729"/>
                  <a:gd name="connsiteX8" fmla="*/ 419267 w 666833"/>
                  <a:gd name="connsiteY8" fmla="*/ 96517 h 1689729"/>
                  <a:gd name="connsiteX9" fmla="*/ 411280 w 666833"/>
                  <a:gd name="connsiteY9" fmla="*/ 124468 h 1689729"/>
                  <a:gd name="connsiteX10" fmla="*/ 403294 w 666833"/>
                  <a:gd name="connsiteY10" fmla="*/ 164398 h 1689729"/>
                  <a:gd name="connsiteX11" fmla="*/ 407287 w 666833"/>
                  <a:gd name="connsiteY11" fmla="*/ 188356 h 1689729"/>
                  <a:gd name="connsiteX12" fmla="*/ 427253 w 666833"/>
                  <a:gd name="connsiteY12" fmla="*/ 204328 h 1689729"/>
                  <a:gd name="connsiteX13" fmla="*/ 447218 w 666833"/>
                  <a:gd name="connsiteY13" fmla="*/ 224293 h 1689729"/>
                  <a:gd name="connsiteX14" fmla="*/ 455204 w 666833"/>
                  <a:gd name="connsiteY14" fmla="*/ 236272 h 1689729"/>
                  <a:gd name="connsiteX15" fmla="*/ 463190 w 666833"/>
                  <a:gd name="connsiteY15" fmla="*/ 244259 h 1689729"/>
                  <a:gd name="connsiteX16" fmla="*/ 479162 w 666833"/>
                  <a:gd name="connsiteY16" fmla="*/ 268217 h 1689729"/>
                  <a:gd name="connsiteX17" fmla="*/ 491141 w 666833"/>
                  <a:gd name="connsiteY17" fmla="*/ 272210 h 1689729"/>
                  <a:gd name="connsiteX18" fmla="*/ 507113 w 666833"/>
                  <a:gd name="connsiteY18" fmla="*/ 296168 h 1689729"/>
                  <a:gd name="connsiteX19" fmla="*/ 515099 w 666833"/>
                  <a:gd name="connsiteY19" fmla="*/ 320126 h 1689729"/>
                  <a:gd name="connsiteX20" fmla="*/ 511106 w 666833"/>
                  <a:gd name="connsiteY20" fmla="*/ 332105 h 1689729"/>
                  <a:gd name="connsiteX21" fmla="*/ 479162 w 666833"/>
                  <a:gd name="connsiteY21" fmla="*/ 332105 h 1689729"/>
                  <a:gd name="connsiteX22" fmla="*/ 459197 w 666833"/>
                  <a:gd name="connsiteY22" fmla="*/ 336098 h 1689729"/>
                  <a:gd name="connsiteX23" fmla="*/ 455204 w 666833"/>
                  <a:gd name="connsiteY23" fmla="*/ 348077 h 1689729"/>
                  <a:gd name="connsiteX24" fmla="*/ 427253 w 666833"/>
                  <a:gd name="connsiteY24" fmla="*/ 380021 h 1689729"/>
                  <a:gd name="connsiteX25" fmla="*/ 435239 w 666833"/>
                  <a:gd name="connsiteY25" fmla="*/ 403979 h 1689729"/>
                  <a:gd name="connsiteX26" fmla="*/ 439232 w 666833"/>
                  <a:gd name="connsiteY26" fmla="*/ 415958 h 1689729"/>
                  <a:gd name="connsiteX27" fmla="*/ 447218 w 666833"/>
                  <a:gd name="connsiteY27" fmla="*/ 479846 h 1689729"/>
                  <a:gd name="connsiteX28" fmla="*/ 451211 w 666833"/>
                  <a:gd name="connsiteY28" fmla="*/ 491825 h 1689729"/>
                  <a:gd name="connsiteX29" fmla="*/ 475169 w 666833"/>
                  <a:gd name="connsiteY29" fmla="*/ 503804 h 1689729"/>
                  <a:gd name="connsiteX30" fmla="*/ 563015 w 666833"/>
                  <a:gd name="connsiteY30" fmla="*/ 499811 h 1689729"/>
                  <a:gd name="connsiteX31" fmla="*/ 571001 w 666833"/>
                  <a:gd name="connsiteY31" fmla="*/ 511790 h 1689729"/>
                  <a:gd name="connsiteX32" fmla="*/ 582980 w 666833"/>
                  <a:gd name="connsiteY32" fmla="*/ 515783 h 1689729"/>
                  <a:gd name="connsiteX33" fmla="*/ 586973 w 666833"/>
                  <a:gd name="connsiteY33" fmla="*/ 527762 h 1689729"/>
                  <a:gd name="connsiteX34" fmla="*/ 594959 w 666833"/>
                  <a:gd name="connsiteY34" fmla="*/ 539741 h 1689729"/>
                  <a:gd name="connsiteX35" fmla="*/ 598952 w 666833"/>
                  <a:gd name="connsiteY35" fmla="*/ 603630 h 1689729"/>
                  <a:gd name="connsiteX36" fmla="*/ 594959 w 666833"/>
                  <a:gd name="connsiteY36" fmla="*/ 635574 h 1689729"/>
                  <a:gd name="connsiteX37" fmla="*/ 582980 w 666833"/>
                  <a:gd name="connsiteY37" fmla="*/ 659532 h 1689729"/>
                  <a:gd name="connsiteX38" fmla="*/ 578987 w 666833"/>
                  <a:gd name="connsiteY38" fmla="*/ 671511 h 1689729"/>
                  <a:gd name="connsiteX39" fmla="*/ 586973 w 666833"/>
                  <a:gd name="connsiteY39" fmla="*/ 703455 h 1689729"/>
                  <a:gd name="connsiteX40" fmla="*/ 594959 w 666833"/>
                  <a:gd name="connsiteY40" fmla="*/ 715434 h 1689729"/>
                  <a:gd name="connsiteX41" fmla="*/ 598952 w 666833"/>
                  <a:gd name="connsiteY41" fmla="*/ 727413 h 1689729"/>
                  <a:gd name="connsiteX42" fmla="*/ 610931 w 666833"/>
                  <a:gd name="connsiteY42" fmla="*/ 735399 h 1689729"/>
                  <a:gd name="connsiteX43" fmla="*/ 618917 w 666833"/>
                  <a:gd name="connsiteY43" fmla="*/ 767343 h 1689729"/>
                  <a:gd name="connsiteX44" fmla="*/ 642875 w 666833"/>
                  <a:gd name="connsiteY44" fmla="*/ 779322 h 1689729"/>
                  <a:gd name="connsiteX45" fmla="*/ 654854 w 666833"/>
                  <a:gd name="connsiteY45" fmla="*/ 787308 h 1689729"/>
                  <a:gd name="connsiteX46" fmla="*/ 654854 w 666833"/>
                  <a:gd name="connsiteY46" fmla="*/ 819252 h 1689729"/>
                  <a:gd name="connsiteX47" fmla="*/ 642875 w 666833"/>
                  <a:gd name="connsiteY47" fmla="*/ 823245 h 1689729"/>
                  <a:gd name="connsiteX48" fmla="*/ 650861 w 666833"/>
                  <a:gd name="connsiteY48" fmla="*/ 895120 h 1689729"/>
                  <a:gd name="connsiteX49" fmla="*/ 658847 w 666833"/>
                  <a:gd name="connsiteY49" fmla="*/ 923071 h 1689729"/>
                  <a:gd name="connsiteX50" fmla="*/ 666833 w 666833"/>
                  <a:gd name="connsiteY50" fmla="*/ 935050 h 1689729"/>
                  <a:gd name="connsiteX51" fmla="*/ 662840 w 666833"/>
                  <a:gd name="connsiteY51" fmla="*/ 947029 h 1689729"/>
                  <a:gd name="connsiteX52" fmla="*/ 650861 w 666833"/>
                  <a:gd name="connsiteY52" fmla="*/ 955015 h 1689729"/>
                  <a:gd name="connsiteX53" fmla="*/ 642875 w 666833"/>
                  <a:gd name="connsiteY53" fmla="*/ 978973 h 1689729"/>
                  <a:gd name="connsiteX54" fmla="*/ 634889 w 666833"/>
                  <a:gd name="connsiteY54" fmla="*/ 990952 h 1689729"/>
                  <a:gd name="connsiteX55" fmla="*/ 630896 w 666833"/>
                  <a:gd name="connsiteY55" fmla="*/ 1006924 h 1689729"/>
                  <a:gd name="connsiteX56" fmla="*/ 618917 w 666833"/>
                  <a:gd name="connsiteY56" fmla="*/ 1042861 h 1689729"/>
                  <a:gd name="connsiteX57" fmla="*/ 614924 w 666833"/>
                  <a:gd name="connsiteY57" fmla="*/ 1054840 h 1689729"/>
                  <a:gd name="connsiteX58" fmla="*/ 610931 w 666833"/>
                  <a:gd name="connsiteY58" fmla="*/ 1066819 h 1689729"/>
                  <a:gd name="connsiteX59" fmla="*/ 602945 w 666833"/>
                  <a:gd name="connsiteY59" fmla="*/ 1078798 h 1689729"/>
                  <a:gd name="connsiteX60" fmla="*/ 614924 w 666833"/>
                  <a:gd name="connsiteY60" fmla="*/ 1146679 h 1689729"/>
                  <a:gd name="connsiteX61" fmla="*/ 618917 w 666833"/>
                  <a:gd name="connsiteY61" fmla="*/ 1158659 h 1689729"/>
                  <a:gd name="connsiteX62" fmla="*/ 642875 w 666833"/>
                  <a:gd name="connsiteY62" fmla="*/ 1170638 h 1689729"/>
                  <a:gd name="connsiteX63" fmla="*/ 654854 w 666833"/>
                  <a:gd name="connsiteY63" fmla="*/ 1174631 h 1689729"/>
                  <a:gd name="connsiteX64" fmla="*/ 658847 w 666833"/>
                  <a:gd name="connsiteY64" fmla="*/ 1254491 h 1689729"/>
                  <a:gd name="connsiteX65" fmla="*/ 646868 w 666833"/>
                  <a:gd name="connsiteY65" fmla="*/ 1258484 h 1689729"/>
                  <a:gd name="connsiteX66" fmla="*/ 614924 w 666833"/>
                  <a:gd name="connsiteY66" fmla="*/ 1262477 h 1689729"/>
                  <a:gd name="connsiteX67" fmla="*/ 590966 w 666833"/>
                  <a:gd name="connsiteY67" fmla="*/ 1274456 h 1689729"/>
                  <a:gd name="connsiteX68" fmla="*/ 547043 w 666833"/>
                  <a:gd name="connsiteY68" fmla="*/ 1286435 h 1689729"/>
                  <a:gd name="connsiteX69" fmla="*/ 539057 w 666833"/>
                  <a:gd name="connsiteY69" fmla="*/ 1310393 h 1689729"/>
                  <a:gd name="connsiteX70" fmla="*/ 515099 w 666833"/>
                  <a:gd name="connsiteY70" fmla="*/ 1322372 h 1689729"/>
                  <a:gd name="connsiteX71" fmla="*/ 503120 w 666833"/>
                  <a:gd name="connsiteY71" fmla="*/ 1326365 h 1689729"/>
                  <a:gd name="connsiteX72" fmla="*/ 495134 w 666833"/>
                  <a:gd name="connsiteY72" fmla="*/ 1338344 h 1689729"/>
                  <a:gd name="connsiteX73" fmla="*/ 519092 w 666833"/>
                  <a:gd name="connsiteY73" fmla="*/ 1354316 h 1689729"/>
                  <a:gd name="connsiteX74" fmla="*/ 535064 w 666833"/>
                  <a:gd name="connsiteY74" fmla="*/ 1378274 h 1689729"/>
                  <a:gd name="connsiteX75" fmla="*/ 543050 w 666833"/>
                  <a:gd name="connsiteY75" fmla="*/ 1402232 h 1689729"/>
                  <a:gd name="connsiteX76" fmla="*/ 578987 w 666833"/>
                  <a:gd name="connsiteY76" fmla="*/ 1422197 h 1689729"/>
                  <a:gd name="connsiteX77" fmla="*/ 590966 w 666833"/>
                  <a:gd name="connsiteY77" fmla="*/ 1430183 h 1689729"/>
                  <a:gd name="connsiteX78" fmla="*/ 590966 w 666833"/>
                  <a:gd name="connsiteY78" fmla="*/ 1454141 h 1689729"/>
                  <a:gd name="connsiteX79" fmla="*/ 578987 w 666833"/>
                  <a:gd name="connsiteY79" fmla="*/ 1458134 h 1689729"/>
                  <a:gd name="connsiteX80" fmla="*/ 571001 w 666833"/>
                  <a:gd name="connsiteY80" fmla="*/ 1482093 h 1689729"/>
                  <a:gd name="connsiteX81" fmla="*/ 567008 w 666833"/>
                  <a:gd name="connsiteY81" fmla="*/ 1494072 h 1689729"/>
                  <a:gd name="connsiteX82" fmla="*/ 582980 w 666833"/>
                  <a:gd name="connsiteY82" fmla="*/ 1514037 h 1689729"/>
                  <a:gd name="connsiteX83" fmla="*/ 586973 w 666833"/>
                  <a:gd name="connsiteY83" fmla="*/ 1526016 h 1689729"/>
                  <a:gd name="connsiteX84" fmla="*/ 594959 w 666833"/>
                  <a:gd name="connsiteY84" fmla="*/ 1537995 h 1689729"/>
                  <a:gd name="connsiteX85" fmla="*/ 571001 w 666833"/>
                  <a:gd name="connsiteY85" fmla="*/ 1549974 h 1689729"/>
                  <a:gd name="connsiteX86" fmla="*/ 559022 w 666833"/>
                  <a:gd name="connsiteY86" fmla="*/ 1545981 h 1689729"/>
                  <a:gd name="connsiteX87" fmla="*/ 527078 w 666833"/>
                  <a:gd name="connsiteY87" fmla="*/ 1541988 h 1689729"/>
                  <a:gd name="connsiteX88" fmla="*/ 515099 w 666833"/>
                  <a:gd name="connsiteY88" fmla="*/ 1534002 h 1689729"/>
                  <a:gd name="connsiteX89" fmla="*/ 495134 w 666833"/>
                  <a:gd name="connsiteY89" fmla="*/ 1498065 h 1689729"/>
                  <a:gd name="connsiteX90" fmla="*/ 491141 w 666833"/>
                  <a:gd name="connsiteY90" fmla="*/ 1478100 h 1689729"/>
                  <a:gd name="connsiteX91" fmla="*/ 467183 w 666833"/>
                  <a:gd name="connsiteY91" fmla="*/ 1466121 h 1689729"/>
                  <a:gd name="connsiteX92" fmla="*/ 443225 w 666833"/>
                  <a:gd name="connsiteY92" fmla="*/ 1478100 h 1689729"/>
                  <a:gd name="connsiteX93" fmla="*/ 395308 w 666833"/>
                  <a:gd name="connsiteY93" fmla="*/ 1490079 h 1689729"/>
                  <a:gd name="connsiteX94" fmla="*/ 387322 w 666833"/>
                  <a:gd name="connsiteY94" fmla="*/ 1502058 h 1689729"/>
                  <a:gd name="connsiteX95" fmla="*/ 415274 w 666833"/>
                  <a:gd name="connsiteY95" fmla="*/ 1534002 h 1689729"/>
                  <a:gd name="connsiteX96" fmla="*/ 407287 w 666833"/>
                  <a:gd name="connsiteY96" fmla="*/ 1561953 h 1689729"/>
                  <a:gd name="connsiteX97" fmla="*/ 403294 w 666833"/>
                  <a:gd name="connsiteY97" fmla="*/ 1573932 h 1689729"/>
                  <a:gd name="connsiteX98" fmla="*/ 391315 w 666833"/>
                  <a:gd name="connsiteY98" fmla="*/ 1585911 h 1689729"/>
                  <a:gd name="connsiteX99" fmla="*/ 387322 w 666833"/>
                  <a:gd name="connsiteY99" fmla="*/ 1597890 h 1689729"/>
                  <a:gd name="connsiteX100" fmla="*/ 399301 w 666833"/>
                  <a:gd name="connsiteY100" fmla="*/ 1633827 h 1689729"/>
                  <a:gd name="connsiteX101" fmla="*/ 395308 w 666833"/>
                  <a:gd name="connsiteY101" fmla="*/ 1665771 h 1689729"/>
                  <a:gd name="connsiteX102" fmla="*/ 375343 w 666833"/>
                  <a:gd name="connsiteY102" fmla="*/ 1689729 h 1689729"/>
                  <a:gd name="connsiteX103" fmla="*/ 327427 w 666833"/>
                  <a:gd name="connsiteY103" fmla="*/ 1677750 h 1689729"/>
                  <a:gd name="connsiteX104" fmla="*/ 315448 w 666833"/>
                  <a:gd name="connsiteY104" fmla="*/ 1673757 h 1689729"/>
                  <a:gd name="connsiteX105" fmla="*/ 303469 w 666833"/>
                  <a:gd name="connsiteY105" fmla="*/ 1669764 h 1689729"/>
                  <a:gd name="connsiteX106" fmla="*/ 303469 w 666833"/>
                  <a:gd name="connsiteY106" fmla="*/ 1617855 h 1689729"/>
                  <a:gd name="connsiteX107" fmla="*/ 291490 w 666833"/>
                  <a:gd name="connsiteY107" fmla="*/ 1609869 h 1689729"/>
                  <a:gd name="connsiteX108" fmla="*/ 283504 w 666833"/>
                  <a:gd name="connsiteY108" fmla="*/ 1585911 h 1689729"/>
                  <a:gd name="connsiteX109" fmla="*/ 259546 w 666833"/>
                  <a:gd name="connsiteY109" fmla="*/ 1577925 h 1689729"/>
                  <a:gd name="connsiteX110" fmla="*/ 223609 w 666833"/>
                  <a:gd name="connsiteY110" fmla="*/ 1577925 h 1689729"/>
                  <a:gd name="connsiteX111" fmla="*/ 211630 w 666833"/>
                  <a:gd name="connsiteY111" fmla="*/ 1573932 h 1689729"/>
                  <a:gd name="connsiteX112" fmla="*/ 199651 w 666833"/>
                  <a:gd name="connsiteY112" fmla="*/ 1569939 h 1689729"/>
                  <a:gd name="connsiteX113" fmla="*/ 191665 w 666833"/>
                  <a:gd name="connsiteY113" fmla="*/ 1557960 h 1689729"/>
                  <a:gd name="connsiteX114" fmla="*/ 155728 w 666833"/>
                  <a:gd name="connsiteY114" fmla="*/ 1537995 h 1689729"/>
                  <a:gd name="connsiteX115" fmla="*/ 147742 w 666833"/>
                  <a:gd name="connsiteY115" fmla="*/ 1526016 h 1689729"/>
                  <a:gd name="connsiteX116" fmla="*/ 143749 w 666833"/>
                  <a:gd name="connsiteY116" fmla="*/ 1514037 h 1689729"/>
                  <a:gd name="connsiteX117" fmla="*/ 119791 w 666833"/>
                  <a:gd name="connsiteY117" fmla="*/ 1506051 h 1689729"/>
                  <a:gd name="connsiteX118" fmla="*/ 95832 w 666833"/>
                  <a:gd name="connsiteY118" fmla="*/ 1494072 h 1689729"/>
                  <a:gd name="connsiteX119" fmla="*/ 83853 w 666833"/>
                  <a:gd name="connsiteY119" fmla="*/ 1486086 h 1689729"/>
                  <a:gd name="connsiteX120" fmla="*/ 59895 w 666833"/>
                  <a:gd name="connsiteY120" fmla="*/ 1466121 h 1689729"/>
                  <a:gd name="connsiteX121" fmla="*/ 35937 w 666833"/>
                  <a:gd name="connsiteY121" fmla="*/ 1458134 h 1689729"/>
                  <a:gd name="connsiteX122" fmla="*/ 23958 w 666833"/>
                  <a:gd name="connsiteY122" fmla="*/ 1454141 h 1689729"/>
                  <a:gd name="connsiteX123" fmla="*/ 11979 w 666833"/>
                  <a:gd name="connsiteY123" fmla="*/ 1446155 h 1689729"/>
                  <a:gd name="connsiteX124" fmla="*/ 0 w 666833"/>
                  <a:gd name="connsiteY124" fmla="*/ 1422197 h 1689729"/>
                  <a:gd name="connsiteX125" fmla="*/ 3993 w 666833"/>
                  <a:gd name="connsiteY125" fmla="*/ 1406225 h 1689729"/>
                  <a:gd name="connsiteX126" fmla="*/ 11979 w 666833"/>
                  <a:gd name="connsiteY126" fmla="*/ 1394246 h 1689729"/>
                  <a:gd name="connsiteX127" fmla="*/ 79860 w 666833"/>
                  <a:gd name="connsiteY127" fmla="*/ 1394246 h 1689729"/>
                  <a:gd name="connsiteX128" fmla="*/ 87846 w 666833"/>
                  <a:gd name="connsiteY128" fmla="*/ 1382267 h 1689729"/>
                  <a:gd name="connsiteX129" fmla="*/ 67881 w 666833"/>
                  <a:gd name="connsiteY129" fmla="*/ 1362302 h 1689729"/>
                  <a:gd name="connsiteX130" fmla="*/ 47916 w 666833"/>
                  <a:gd name="connsiteY130" fmla="*/ 1338344 h 1689729"/>
                  <a:gd name="connsiteX131" fmla="*/ 51909 w 666833"/>
                  <a:gd name="connsiteY131" fmla="*/ 1322372 h 1689729"/>
                  <a:gd name="connsiteX132" fmla="*/ 67881 w 666833"/>
                  <a:gd name="connsiteY132" fmla="*/ 1298414 h 1689729"/>
                  <a:gd name="connsiteX133" fmla="*/ 75867 w 666833"/>
                  <a:gd name="connsiteY133" fmla="*/ 1262477 h 1689729"/>
                  <a:gd name="connsiteX134" fmla="*/ 83853 w 666833"/>
                  <a:gd name="connsiteY134" fmla="*/ 1250498 h 1689729"/>
                  <a:gd name="connsiteX135" fmla="*/ 95832 w 666833"/>
                  <a:gd name="connsiteY135" fmla="*/ 1246505 h 1689729"/>
                  <a:gd name="connsiteX136" fmla="*/ 99825 w 666833"/>
                  <a:gd name="connsiteY136" fmla="*/ 1234526 h 1689729"/>
                  <a:gd name="connsiteX137" fmla="*/ 115798 w 666833"/>
                  <a:gd name="connsiteY137" fmla="*/ 1230533 h 1689729"/>
                  <a:gd name="connsiteX138" fmla="*/ 127777 w 666833"/>
                  <a:gd name="connsiteY138" fmla="*/ 1226540 h 1689729"/>
                  <a:gd name="connsiteX139" fmla="*/ 139756 w 666833"/>
                  <a:gd name="connsiteY139" fmla="*/ 1218554 h 1689729"/>
                  <a:gd name="connsiteX140" fmla="*/ 207637 w 666833"/>
                  <a:gd name="connsiteY140" fmla="*/ 1210568 h 1689729"/>
                  <a:gd name="connsiteX141" fmla="*/ 231595 w 666833"/>
                  <a:gd name="connsiteY141" fmla="*/ 1202582 h 1689729"/>
                  <a:gd name="connsiteX142" fmla="*/ 239581 w 666833"/>
                  <a:gd name="connsiteY142" fmla="*/ 1190603 h 1689729"/>
                  <a:gd name="connsiteX143" fmla="*/ 247567 w 666833"/>
                  <a:gd name="connsiteY143" fmla="*/ 1166645 h 1689729"/>
                  <a:gd name="connsiteX144" fmla="*/ 259546 w 666833"/>
                  <a:gd name="connsiteY144" fmla="*/ 1162652 h 1689729"/>
                  <a:gd name="connsiteX145" fmla="*/ 267532 w 666833"/>
                  <a:gd name="connsiteY145" fmla="*/ 1154665 h 1689729"/>
                  <a:gd name="connsiteX146" fmla="*/ 275518 w 666833"/>
                  <a:gd name="connsiteY146" fmla="*/ 1118728 h 1689729"/>
                  <a:gd name="connsiteX147" fmla="*/ 287497 w 666833"/>
                  <a:gd name="connsiteY147" fmla="*/ 1110742 h 1689729"/>
                  <a:gd name="connsiteX148" fmla="*/ 311455 w 666833"/>
                  <a:gd name="connsiteY148" fmla="*/ 1062826 h 1689729"/>
                  <a:gd name="connsiteX149" fmla="*/ 323434 w 666833"/>
                  <a:gd name="connsiteY149" fmla="*/ 1054840 h 1689729"/>
                  <a:gd name="connsiteX150" fmla="*/ 355378 w 666833"/>
                  <a:gd name="connsiteY150" fmla="*/ 1038868 h 1689729"/>
                  <a:gd name="connsiteX151" fmla="*/ 379336 w 666833"/>
                  <a:gd name="connsiteY151" fmla="*/ 1022896 h 1689729"/>
                  <a:gd name="connsiteX152" fmla="*/ 383329 w 666833"/>
                  <a:gd name="connsiteY152" fmla="*/ 1010917 h 1689729"/>
                  <a:gd name="connsiteX153" fmla="*/ 391315 w 666833"/>
                  <a:gd name="connsiteY153" fmla="*/ 998938 h 1689729"/>
                  <a:gd name="connsiteX154" fmla="*/ 379336 w 666833"/>
                  <a:gd name="connsiteY154" fmla="*/ 994945 h 1689729"/>
                  <a:gd name="connsiteX155" fmla="*/ 367357 w 666833"/>
                  <a:gd name="connsiteY155" fmla="*/ 986959 h 1689729"/>
                  <a:gd name="connsiteX156" fmla="*/ 359371 w 666833"/>
                  <a:gd name="connsiteY156" fmla="*/ 974980 h 1689729"/>
                  <a:gd name="connsiteX157" fmla="*/ 347392 w 666833"/>
                  <a:gd name="connsiteY157" fmla="*/ 970987 h 1689729"/>
                  <a:gd name="connsiteX158" fmla="*/ 335413 w 666833"/>
                  <a:gd name="connsiteY158" fmla="*/ 963001 h 1689729"/>
                  <a:gd name="connsiteX159" fmla="*/ 319441 w 666833"/>
                  <a:gd name="connsiteY159" fmla="*/ 939043 h 1689729"/>
                  <a:gd name="connsiteX160" fmla="*/ 303469 w 666833"/>
                  <a:gd name="connsiteY160" fmla="*/ 903106 h 1689729"/>
                  <a:gd name="connsiteX161" fmla="*/ 307462 w 666833"/>
                  <a:gd name="connsiteY161" fmla="*/ 879148 h 1689729"/>
                  <a:gd name="connsiteX162" fmla="*/ 319441 w 666833"/>
                  <a:gd name="connsiteY162" fmla="*/ 871162 h 1689729"/>
                  <a:gd name="connsiteX163" fmla="*/ 327427 w 666833"/>
                  <a:gd name="connsiteY163" fmla="*/ 847203 h 1689729"/>
                  <a:gd name="connsiteX164" fmla="*/ 327427 w 666833"/>
                  <a:gd name="connsiteY164" fmla="*/ 787308 h 1689729"/>
                  <a:gd name="connsiteX165" fmla="*/ 319441 w 666833"/>
                  <a:gd name="connsiteY165" fmla="*/ 763350 h 1689729"/>
                  <a:gd name="connsiteX166" fmla="*/ 319441 w 666833"/>
                  <a:gd name="connsiteY166" fmla="*/ 699462 h 1689729"/>
                  <a:gd name="connsiteX167" fmla="*/ 307462 w 666833"/>
                  <a:gd name="connsiteY167" fmla="*/ 643560 h 1689729"/>
                  <a:gd name="connsiteX168" fmla="*/ 311455 w 666833"/>
                  <a:gd name="connsiteY168" fmla="*/ 611616 h 1689729"/>
                  <a:gd name="connsiteX169" fmla="*/ 331420 w 666833"/>
                  <a:gd name="connsiteY169" fmla="*/ 607623 h 1689729"/>
                  <a:gd name="connsiteX170" fmla="*/ 343399 w 666833"/>
                  <a:gd name="connsiteY170" fmla="*/ 579672 h 1689729"/>
                  <a:gd name="connsiteX171" fmla="*/ 339406 w 666833"/>
                  <a:gd name="connsiteY171" fmla="*/ 547727 h 1689729"/>
                  <a:gd name="connsiteX172" fmla="*/ 323434 w 666833"/>
                  <a:gd name="connsiteY172" fmla="*/ 523769 h 1689729"/>
                  <a:gd name="connsiteX173" fmla="*/ 315448 w 666833"/>
                  <a:gd name="connsiteY173" fmla="*/ 511790 h 1689729"/>
                  <a:gd name="connsiteX174" fmla="*/ 319441 w 666833"/>
                  <a:gd name="connsiteY174" fmla="*/ 467867 h 1689729"/>
                  <a:gd name="connsiteX175" fmla="*/ 327427 w 666833"/>
                  <a:gd name="connsiteY175" fmla="*/ 439916 h 1689729"/>
                  <a:gd name="connsiteX176" fmla="*/ 323434 w 666833"/>
                  <a:gd name="connsiteY176" fmla="*/ 415958 h 1689729"/>
                  <a:gd name="connsiteX177" fmla="*/ 319441 w 666833"/>
                  <a:gd name="connsiteY177" fmla="*/ 403979 h 1689729"/>
                  <a:gd name="connsiteX178" fmla="*/ 295483 w 666833"/>
                  <a:gd name="connsiteY178" fmla="*/ 395993 h 1689729"/>
                  <a:gd name="connsiteX179" fmla="*/ 287497 w 666833"/>
                  <a:gd name="connsiteY179" fmla="*/ 384014 h 1689729"/>
                  <a:gd name="connsiteX180" fmla="*/ 275518 w 666833"/>
                  <a:gd name="connsiteY180" fmla="*/ 376028 h 1689729"/>
                  <a:gd name="connsiteX181" fmla="*/ 271525 w 666833"/>
                  <a:gd name="connsiteY181" fmla="*/ 364049 h 1689729"/>
                  <a:gd name="connsiteX182" fmla="*/ 267532 w 666833"/>
                  <a:gd name="connsiteY182" fmla="*/ 324119 h 1689729"/>
                  <a:gd name="connsiteX183" fmla="*/ 255553 w 666833"/>
                  <a:gd name="connsiteY183" fmla="*/ 320126 h 1689729"/>
                  <a:gd name="connsiteX184" fmla="*/ 251560 w 666833"/>
                  <a:gd name="connsiteY184" fmla="*/ 308147 h 1689729"/>
                  <a:gd name="connsiteX185" fmla="*/ 247567 w 666833"/>
                  <a:gd name="connsiteY185" fmla="*/ 288182 h 1689729"/>
                  <a:gd name="connsiteX186" fmla="*/ 235588 w 666833"/>
                  <a:gd name="connsiteY186" fmla="*/ 264224 h 1689729"/>
                  <a:gd name="connsiteX187" fmla="*/ 247567 w 666833"/>
                  <a:gd name="connsiteY187" fmla="*/ 240265 h 1689729"/>
                  <a:gd name="connsiteX188" fmla="*/ 259546 w 666833"/>
                  <a:gd name="connsiteY188" fmla="*/ 236272 h 1689729"/>
                  <a:gd name="connsiteX189" fmla="*/ 271525 w 666833"/>
                  <a:gd name="connsiteY189" fmla="*/ 212314 h 1689729"/>
                  <a:gd name="connsiteX190" fmla="*/ 267532 w 666833"/>
                  <a:gd name="connsiteY190" fmla="*/ 188356 h 1689729"/>
                  <a:gd name="connsiteX191" fmla="*/ 279511 w 666833"/>
                  <a:gd name="connsiteY191" fmla="*/ 196342 h 1689729"/>
                  <a:gd name="connsiteX192" fmla="*/ 283504 w 666833"/>
                  <a:gd name="connsiteY192" fmla="*/ 208321 h 1689729"/>
                  <a:gd name="connsiteX193" fmla="*/ 307462 w 666833"/>
                  <a:gd name="connsiteY193" fmla="*/ 208321 h 1689729"/>
                  <a:gd name="connsiteX194" fmla="*/ 311455 w 666833"/>
                  <a:gd name="connsiteY194" fmla="*/ 196342 h 1689729"/>
                  <a:gd name="connsiteX195" fmla="*/ 319441 w 666833"/>
                  <a:gd name="connsiteY195" fmla="*/ 164398 h 1689729"/>
                  <a:gd name="connsiteX196" fmla="*/ 327427 w 666833"/>
                  <a:gd name="connsiteY196" fmla="*/ 152419 h 1689729"/>
                  <a:gd name="connsiteX197" fmla="*/ 351385 w 666833"/>
                  <a:gd name="connsiteY197" fmla="*/ 136447 h 1689729"/>
                  <a:gd name="connsiteX198" fmla="*/ 351385 w 666833"/>
                  <a:gd name="connsiteY198" fmla="*/ 96517 h 1689729"/>
                  <a:gd name="connsiteX199" fmla="*/ 347392 w 666833"/>
                  <a:gd name="connsiteY199" fmla="*/ 80545 h 1689729"/>
                  <a:gd name="connsiteX200" fmla="*/ 335413 w 666833"/>
                  <a:gd name="connsiteY200" fmla="*/ 72559 h 1689729"/>
                  <a:gd name="connsiteX201" fmla="*/ 327427 w 666833"/>
                  <a:gd name="connsiteY201" fmla="*/ 48601 h 1689729"/>
                  <a:gd name="connsiteX202" fmla="*/ 319441 w 666833"/>
                  <a:gd name="connsiteY202" fmla="*/ 36622 h 1689729"/>
                  <a:gd name="connsiteX203" fmla="*/ 315448 w 666833"/>
                  <a:gd name="connsiteY203" fmla="*/ 8671 h 1689729"/>
                  <a:gd name="connsiteX0" fmla="*/ 315448 w 666833"/>
                  <a:gd name="connsiteY0" fmla="*/ 8671 h 1689729"/>
                  <a:gd name="connsiteX1" fmla="*/ 355378 w 666833"/>
                  <a:gd name="connsiteY1" fmla="*/ 4678 h 1689729"/>
                  <a:gd name="connsiteX2" fmla="*/ 359371 w 666833"/>
                  <a:gd name="connsiteY2" fmla="*/ 16657 h 1689729"/>
                  <a:gd name="connsiteX3" fmla="*/ 371350 w 666833"/>
                  <a:gd name="connsiteY3" fmla="*/ 20650 h 1689729"/>
                  <a:gd name="connsiteX4" fmla="*/ 383329 w 666833"/>
                  <a:gd name="connsiteY4" fmla="*/ 28636 h 1689729"/>
                  <a:gd name="connsiteX5" fmla="*/ 387322 w 666833"/>
                  <a:gd name="connsiteY5" fmla="*/ 40615 h 1689729"/>
                  <a:gd name="connsiteX6" fmla="*/ 395308 w 666833"/>
                  <a:gd name="connsiteY6" fmla="*/ 52594 h 1689729"/>
                  <a:gd name="connsiteX7" fmla="*/ 415274 w 666833"/>
                  <a:gd name="connsiteY7" fmla="*/ 84538 h 1689729"/>
                  <a:gd name="connsiteX8" fmla="*/ 419267 w 666833"/>
                  <a:gd name="connsiteY8" fmla="*/ 96517 h 1689729"/>
                  <a:gd name="connsiteX9" fmla="*/ 411280 w 666833"/>
                  <a:gd name="connsiteY9" fmla="*/ 124468 h 1689729"/>
                  <a:gd name="connsiteX10" fmla="*/ 403294 w 666833"/>
                  <a:gd name="connsiteY10" fmla="*/ 164398 h 1689729"/>
                  <a:gd name="connsiteX11" fmla="*/ 407287 w 666833"/>
                  <a:gd name="connsiteY11" fmla="*/ 188356 h 1689729"/>
                  <a:gd name="connsiteX12" fmla="*/ 427253 w 666833"/>
                  <a:gd name="connsiteY12" fmla="*/ 204328 h 1689729"/>
                  <a:gd name="connsiteX13" fmla="*/ 447218 w 666833"/>
                  <a:gd name="connsiteY13" fmla="*/ 224293 h 1689729"/>
                  <a:gd name="connsiteX14" fmla="*/ 455204 w 666833"/>
                  <a:gd name="connsiteY14" fmla="*/ 236272 h 1689729"/>
                  <a:gd name="connsiteX15" fmla="*/ 463190 w 666833"/>
                  <a:gd name="connsiteY15" fmla="*/ 244259 h 1689729"/>
                  <a:gd name="connsiteX16" fmla="*/ 479162 w 666833"/>
                  <a:gd name="connsiteY16" fmla="*/ 268217 h 1689729"/>
                  <a:gd name="connsiteX17" fmla="*/ 491141 w 666833"/>
                  <a:gd name="connsiteY17" fmla="*/ 272210 h 1689729"/>
                  <a:gd name="connsiteX18" fmla="*/ 507113 w 666833"/>
                  <a:gd name="connsiteY18" fmla="*/ 296168 h 1689729"/>
                  <a:gd name="connsiteX19" fmla="*/ 515099 w 666833"/>
                  <a:gd name="connsiteY19" fmla="*/ 320126 h 1689729"/>
                  <a:gd name="connsiteX20" fmla="*/ 511106 w 666833"/>
                  <a:gd name="connsiteY20" fmla="*/ 332105 h 1689729"/>
                  <a:gd name="connsiteX21" fmla="*/ 479162 w 666833"/>
                  <a:gd name="connsiteY21" fmla="*/ 332105 h 1689729"/>
                  <a:gd name="connsiteX22" fmla="*/ 459197 w 666833"/>
                  <a:gd name="connsiteY22" fmla="*/ 336098 h 1689729"/>
                  <a:gd name="connsiteX23" fmla="*/ 455204 w 666833"/>
                  <a:gd name="connsiteY23" fmla="*/ 348077 h 1689729"/>
                  <a:gd name="connsiteX24" fmla="*/ 427253 w 666833"/>
                  <a:gd name="connsiteY24" fmla="*/ 380021 h 1689729"/>
                  <a:gd name="connsiteX25" fmla="*/ 435239 w 666833"/>
                  <a:gd name="connsiteY25" fmla="*/ 403979 h 1689729"/>
                  <a:gd name="connsiteX26" fmla="*/ 439232 w 666833"/>
                  <a:gd name="connsiteY26" fmla="*/ 415958 h 1689729"/>
                  <a:gd name="connsiteX27" fmla="*/ 447218 w 666833"/>
                  <a:gd name="connsiteY27" fmla="*/ 479846 h 1689729"/>
                  <a:gd name="connsiteX28" fmla="*/ 467183 w 666833"/>
                  <a:gd name="connsiteY28" fmla="*/ 471860 h 1689729"/>
                  <a:gd name="connsiteX29" fmla="*/ 475169 w 666833"/>
                  <a:gd name="connsiteY29" fmla="*/ 503804 h 1689729"/>
                  <a:gd name="connsiteX30" fmla="*/ 563015 w 666833"/>
                  <a:gd name="connsiteY30" fmla="*/ 499811 h 1689729"/>
                  <a:gd name="connsiteX31" fmla="*/ 571001 w 666833"/>
                  <a:gd name="connsiteY31" fmla="*/ 511790 h 1689729"/>
                  <a:gd name="connsiteX32" fmla="*/ 582980 w 666833"/>
                  <a:gd name="connsiteY32" fmla="*/ 515783 h 1689729"/>
                  <a:gd name="connsiteX33" fmla="*/ 586973 w 666833"/>
                  <a:gd name="connsiteY33" fmla="*/ 527762 h 1689729"/>
                  <a:gd name="connsiteX34" fmla="*/ 594959 w 666833"/>
                  <a:gd name="connsiteY34" fmla="*/ 539741 h 1689729"/>
                  <a:gd name="connsiteX35" fmla="*/ 598952 w 666833"/>
                  <a:gd name="connsiteY35" fmla="*/ 603630 h 1689729"/>
                  <a:gd name="connsiteX36" fmla="*/ 594959 w 666833"/>
                  <a:gd name="connsiteY36" fmla="*/ 635574 h 1689729"/>
                  <a:gd name="connsiteX37" fmla="*/ 582980 w 666833"/>
                  <a:gd name="connsiteY37" fmla="*/ 659532 h 1689729"/>
                  <a:gd name="connsiteX38" fmla="*/ 578987 w 666833"/>
                  <a:gd name="connsiteY38" fmla="*/ 671511 h 1689729"/>
                  <a:gd name="connsiteX39" fmla="*/ 586973 w 666833"/>
                  <a:gd name="connsiteY39" fmla="*/ 703455 h 1689729"/>
                  <a:gd name="connsiteX40" fmla="*/ 594959 w 666833"/>
                  <a:gd name="connsiteY40" fmla="*/ 715434 h 1689729"/>
                  <a:gd name="connsiteX41" fmla="*/ 598952 w 666833"/>
                  <a:gd name="connsiteY41" fmla="*/ 727413 h 1689729"/>
                  <a:gd name="connsiteX42" fmla="*/ 610931 w 666833"/>
                  <a:gd name="connsiteY42" fmla="*/ 735399 h 1689729"/>
                  <a:gd name="connsiteX43" fmla="*/ 618917 w 666833"/>
                  <a:gd name="connsiteY43" fmla="*/ 767343 h 1689729"/>
                  <a:gd name="connsiteX44" fmla="*/ 642875 w 666833"/>
                  <a:gd name="connsiteY44" fmla="*/ 779322 h 1689729"/>
                  <a:gd name="connsiteX45" fmla="*/ 654854 w 666833"/>
                  <a:gd name="connsiteY45" fmla="*/ 787308 h 1689729"/>
                  <a:gd name="connsiteX46" fmla="*/ 654854 w 666833"/>
                  <a:gd name="connsiteY46" fmla="*/ 819252 h 1689729"/>
                  <a:gd name="connsiteX47" fmla="*/ 642875 w 666833"/>
                  <a:gd name="connsiteY47" fmla="*/ 823245 h 1689729"/>
                  <a:gd name="connsiteX48" fmla="*/ 650861 w 666833"/>
                  <a:gd name="connsiteY48" fmla="*/ 895120 h 1689729"/>
                  <a:gd name="connsiteX49" fmla="*/ 658847 w 666833"/>
                  <a:gd name="connsiteY49" fmla="*/ 923071 h 1689729"/>
                  <a:gd name="connsiteX50" fmla="*/ 666833 w 666833"/>
                  <a:gd name="connsiteY50" fmla="*/ 935050 h 1689729"/>
                  <a:gd name="connsiteX51" fmla="*/ 662840 w 666833"/>
                  <a:gd name="connsiteY51" fmla="*/ 947029 h 1689729"/>
                  <a:gd name="connsiteX52" fmla="*/ 650861 w 666833"/>
                  <a:gd name="connsiteY52" fmla="*/ 955015 h 1689729"/>
                  <a:gd name="connsiteX53" fmla="*/ 642875 w 666833"/>
                  <a:gd name="connsiteY53" fmla="*/ 978973 h 1689729"/>
                  <a:gd name="connsiteX54" fmla="*/ 634889 w 666833"/>
                  <a:gd name="connsiteY54" fmla="*/ 990952 h 1689729"/>
                  <a:gd name="connsiteX55" fmla="*/ 630896 w 666833"/>
                  <a:gd name="connsiteY55" fmla="*/ 1006924 h 1689729"/>
                  <a:gd name="connsiteX56" fmla="*/ 618917 w 666833"/>
                  <a:gd name="connsiteY56" fmla="*/ 1042861 h 1689729"/>
                  <a:gd name="connsiteX57" fmla="*/ 614924 w 666833"/>
                  <a:gd name="connsiteY57" fmla="*/ 1054840 h 1689729"/>
                  <a:gd name="connsiteX58" fmla="*/ 610931 w 666833"/>
                  <a:gd name="connsiteY58" fmla="*/ 1066819 h 1689729"/>
                  <a:gd name="connsiteX59" fmla="*/ 602945 w 666833"/>
                  <a:gd name="connsiteY59" fmla="*/ 1078798 h 1689729"/>
                  <a:gd name="connsiteX60" fmla="*/ 614924 w 666833"/>
                  <a:gd name="connsiteY60" fmla="*/ 1146679 h 1689729"/>
                  <a:gd name="connsiteX61" fmla="*/ 618917 w 666833"/>
                  <a:gd name="connsiteY61" fmla="*/ 1158659 h 1689729"/>
                  <a:gd name="connsiteX62" fmla="*/ 642875 w 666833"/>
                  <a:gd name="connsiteY62" fmla="*/ 1170638 h 1689729"/>
                  <a:gd name="connsiteX63" fmla="*/ 654854 w 666833"/>
                  <a:gd name="connsiteY63" fmla="*/ 1174631 h 1689729"/>
                  <a:gd name="connsiteX64" fmla="*/ 658847 w 666833"/>
                  <a:gd name="connsiteY64" fmla="*/ 1254491 h 1689729"/>
                  <a:gd name="connsiteX65" fmla="*/ 646868 w 666833"/>
                  <a:gd name="connsiteY65" fmla="*/ 1258484 h 1689729"/>
                  <a:gd name="connsiteX66" fmla="*/ 614924 w 666833"/>
                  <a:gd name="connsiteY66" fmla="*/ 1262477 h 1689729"/>
                  <a:gd name="connsiteX67" fmla="*/ 590966 w 666833"/>
                  <a:gd name="connsiteY67" fmla="*/ 1274456 h 1689729"/>
                  <a:gd name="connsiteX68" fmla="*/ 547043 w 666833"/>
                  <a:gd name="connsiteY68" fmla="*/ 1286435 h 1689729"/>
                  <a:gd name="connsiteX69" fmla="*/ 539057 w 666833"/>
                  <a:gd name="connsiteY69" fmla="*/ 1310393 h 1689729"/>
                  <a:gd name="connsiteX70" fmla="*/ 515099 w 666833"/>
                  <a:gd name="connsiteY70" fmla="*/ 1322372 h 1689729"/>
                  <a:gd name="connsiteX71" fmla="*/ 503120 w 666833"/>
                  <a:gd name="connsiteY71" fmla="*/ 1326365 h 1689729"/>
                  <a:gd name="connsiteX72" fmla="*/ 495134 w 666833"/>
                  <a:gd name="connsiteY72" fmla="*/ 1338344 h 1689729"/>
                  <a:gd name="connsiteX73" fmla="*/ 519092 w 666833"/>
                  <a:gd name="connsiteY73" fmla="*/ 1354316 h 1689729"/>
                  <a:gd name="connsiteX74" fmla="*/ 535064 w 666833"/>
                  <a:gd name="connsiteY74" fmla="*/ 1378274 h 1689729"/>
                  <a:gd name="connsiteX75" fmla="*/ 543050 w 666833"/>
                  <a:gd name="connsiteY75" fmla="*/ 1402232 h 1689729"/>
                  <a:gd name="connsiteX76" fmla="*/ 578987 w 666833"/>
                  <a:gd name="connsiteY76" fmla="*/ 1422197 h 1689729"/>
                  <a:gd name="connsiteX77" fmla="*/ 590966 w 666833"/>
                  <a:gd name="connsiteY77" fmla="*/ 1430183 h 1689729"/>
                  <a:gd name="connsiteX78" fmla="*/ 590966 w 666833"/>
                  <a:gd name="connsiteY78" fmla="*/ 1454141 h 1689729"/>
                  <a:gd name="connsiteX79" fmla="*/ 578987 w 666833"/>
                  <a:gd name="connsiteY79" fmla="*/ 1458134 h 1689729"/>
                  <a:gd name="connsiteX80" fmla="*/ 571001 w 666833"/>
                  <a:gd name="connsiteY80" fmla="*/ 1482093 h 1689729"/>
                  <a:gd name="connsiteX81" fmla="*/ 567008 w 666833"/>
                  <a:gd name="connsiteY81" fmla="*/ 1494072 h 1689729"/>
                  <a:gd name="connsiteX82" fmla="*/ 582980 w 666833"/>
                  <a:gd name="connsiteY82" fmla="*/ 1514037 h 1689729"/>
                  <a:gd name="connsiteX83" fmla="*/ 586973 w 666833"/>
                  <a:gd name="connsiteY83" fmla="*/ 1526016 h 1689729"/>
                  <a:gd name="connsiteX84" fmla="*/ 594959 w 666833"/>
                  <a:gd name="connsiteY84" fmla="*/ 1537995 h 1689729"/>
                  <a:gd name="connsiteX85" fmla="*/ 571001 w 666833"/>
                  <a:gd name="connsiteY85" fmla="*/ 1549974 h 1689729"/>
                  <a:gd name="connsiteX86" fmla="*/ 559022 w 666833"/>
                  <a:gd name="connsiteY86" fmla="*/ 1545981 h 1689729"/>
                  <a:gd name="connsiteX87" fmla="*/ 527078 w 666833"/>
                  <a:gd name="connsiteY87" fmla="*/ 1541988 h 1689729"/>
                  <a:gd name="connsiteX88" fmla="*/ 515099 w 666833"/>
                  <a:gd name="connsiteY88" fmla="*/ 1534002 h 1689729"/>
                  <a:gd name="connsiteX89" fmla="*/ 495134 w 666833"/>
                  <a:gd name="connsiteY89" fmla="*/ 1498065 h 1689729"/>
                  <a:gd name="connsiteX90" fmla="*/ 491141 w 666833"/>
                  <a:gd name="connsiteY90" fmla="*/ 1478100 h 1689729"/>
                  <a:gd name="connsiteX91" fmla="*/ 467183 w 666833"/>
                  <a:gd name="connsiteY91" fmla="*/ 1466121 h 1689729"/>
                  <a:gd name="connsiteX92" fmla="*/ 443225 w 666833"/>
                  <a:gd name="connsiteY92" fmla="*/ 1478100 h 1689729"/>
                  <a:gd name="connsiteX93" fmla="*/ 395308 w 666833"/>
                  <a:gd name="connsiteY93" fmla="*/ 1490079 h 1689729"/>
                  <a:gd name="connsiteX94" fmla="*/ 387322 w 666833"/>
                  <a:gd name="connsiteY94" fmla="*/ 1502058 h 1689729"/>
                  <a:gd name="connsiteX95" fmla="*/ 415274 w 666833"/>
                  <a:gd name="connsiteY95" fmla="*/ 1534002 h 1689729"/>
                  <a:gd name="connsiteX96" fmla="*/ 407287 w 666833"/>
                  <a:gd name="connsiteY96" fmla="*/ 1561953 h 1689729"/>
                  <a:gd name="connsiteX97" fmla="*/ 403294 w 666833"/>
                  <a:gd name="connsiteY97" fmla="*/ 1573932 h 1689729"/>
                  <a:gd name="connsiteX98" fmla="*/ 391315 w 666833"/>
                  <a:gd name="connsiteY98" fmla="*/ 1585911 h 1689729"/>
                  <a:gd name="connsiteX99" fmla="*/ 387322 w 666833"/>
                  <a:gd name="connsiteY99" fmla="*/ 1597890 h 1689729"/>
                  <a:gd name="connsiteX100" fmla="*/ 399301 w 666833"/>
                  <a:gd name="connsiteY100" fmla="*/ 1633827 h 1689729"/>
                  <a:gd name="connsiteX101" fmla="*/ 395308 w 666833"/>
                  <a:gd name="connsiteY101" fmla="*/ 1665771 h 1689729"/>
                  <a:gd name="connsiteX102" fmla="*/ 375343 w 666833"/>
                  <a:gd name="connsiteY102" fmla="*/ 1689729 h 1689729"/>
                  <a:gd name="connsiteX103" fmla="*/ 327427 w 666833"/>
                  <a:gd name="connsiteY103" fmla="*/ 1677750 h 1689729"/>
                  <a:gd name="connsiteX104" fmla="*/ 315448 w 666833"/>
                  <a:gd name="connsiteY104" fmla="*/ 1673757 h 1689729"/>
                  <a:gd name="connsiteX105" fmla="*/ 303469 w 666833"/>
                  <a:gd name="connsiteY105" fmla="*/ 1669764 h 1689729"/>
                  <a:gd name="connsiteX106" fmla="*/ 303469 w 666833"/>
                  <a:gd name="connsiteY106" fmla="*/ 1617855 h 1689729"/>
                  <a:gd name="connsiteX107" fmla="*/ 291490 w 666833"/>
                  <a:gd name="connsiteY107" fmla="*/ 1609869 h 1689729"/>
                  <a:gd name="connsiteX108" fmla="*/ 283504 w 666833"/>
                  <a:gd name="connsiteY108" fmla="*/ 1585911 h 1689729"/>
                  <a:gd name="connsiteX109" fmla="*/ 259546 w 666833"/>
                  <a:gd name="connsiteY109" fmla="*/ 1577925 h 1689729"/>
                  <a:gd name="connsiteX110" fmla="*/ 223609 w 666833"/>
                  <a:gd name="connsiteY110" fmla="*/ 1577925 h 1689729"/>
                  <a:gd name="connsiteX111" fmla="*/ 211630 w 666833"/>
                  <a:gd name="connsiteY111" fmla="*/ 1573932 h 1689729"/>
                  <a:gd name="connsiteX112" fmla="*/ 199651 w 666833"/>
                  <a:gd name="connsiteY112" fmla="*/ 1569939 h 1689729"/>
                  <a:gd name="connsiteX113" fmla="*/ 191665 w 666833"/>
                  <a:gd name="connsiteY113" fmla="*/ 1557960 h 1689729"/>
                  <a:gd name="connsiteX114" fmla="*/ 155728 w 666833"/>
                  <a:gd name="connsiteY114" fmla="*/ 1537995 h 1689729"/>
                  <a:gd name="connsiteX115" fmla="*/ 147742 w 666833"/>
                  <a:gd name="connsiteY115" fmla="*/ 1526016 h 1689729"/>
                  <a:gd name="connsiteX116" fmla="*/ 143749 w 666833"/>
                  <a:gd name="connsiteY116" fmla="*/ 1514037 h 1689729"/>
                  <a:gd name="connsiteX117" fmla="*/ 119791 w 666833"/>
                  <a:gd name="connsiteY117" fmla="*/ 1506051 h 1689729"/>
                  <a:gd name="connsiteX118" fmla="*/ 95832 w 666833"/>
                  <a:gd name="connsiteY118" fmla="*/ 1494072 h 1689729"/>
                  <a:gd name="connsiteX119" fmla="*/ 83853 w 666833"/>
                  <a:gd name="connsiteY119" fmla="*/ 1486086 h 1689729"/>
                  <a:gd name="connsiteX120" fmla="*/ 59895 w 666833"/>
                  <a:gd name="connsiteY120" fmla="*/ 1466121 h 1689729"/>
                  <a:gd name="connsiteX121" fmla="*/ 35937 w 666833"/>
                  <a:gd name="connsiteY121" fmla="*/ 1458134 h 1689729"/>
                  <a:gd name="connsiteX122" fmla="*/ 23958 w 666833"/>
                  <a:gd name="connsiteY122" fmla="*/ 1454141 h 1689729"/>
                  <a:gd name="connsiteX123" fmla="*/ 11979 w 666833"/>
                  <a:gd name="connsiteY123" fmla="*/ 1446155 h 1689729"/>
                  <a:gd name="connsiteX124" fmla="*/ 0 w 666833"/>
                  <a:gd name="connsiteY124" fmla="*/ 1422197 h 1689729"/>
                  <a:gd name="connsiteX125" fmla="*/ 3993 w 666833"/>
                  <a:gd name="connsiteY125" fmla="*/ 1406225 h 1689729"/>
                  <a:gd name="connsiteX126" fmla="*/ 11979 w 666833"/>
                  <a:gd name="connsiteY126" fmla="*/ 1394246 h 1689729"/>
                  <a:gd name="connsiteX127" fmla="*/ 79860 w 666833"/>
                  <a:gd name="connsiteY127" fmla="*/ 1394246 h 1689729"/>
                  <a:gd name="connsiteX128" fmla="*/ 87846 w 666833"/>
                  <a:gd name="connsiteY128" fmla="*/ 1382267 h 1689729"/>
                  <a:gd name="connsiteX129" fmla="*/ 67881 w 666833"/>
                  <a:gd name="connsiteY129" fmla="*/ 1362302 h 1689729"/>
                  <a:gd name="connsiteX130" fmla="*/ 47916 w 666833"/>
                  <a:gd name="connsiteY130" fmla="*/ 1338344 h 1689729"/>
                  <a:gd name="connsiteX131" fmla="*/ 51909 w 666833"/>
                  <a:gd name="connsiteY131" fmla="*/ 1322372 h 1689729"/>
                  <a:gd name="connsiteX132" fmla="*/ 67881 w 666833"/>
                  <a:gd name="connsiteY132" fmla="*/ 1298414 h 1689729"/>
                  <a:gd name="connsiteX133" fmla="*/ 75867 w 666833"/>
                  <a:gd name="connsiteY133" fmla="*/ 1262477 h 1689729"/>
                  <a:gd name="connsiteX134" fmla="*/ 83853 w 666833"/>
                  <a:gd name="connsiteY134" fmla="*/ 1250498 h 1689729"/>
                  <a:gd name="connsiteX135" fmla="*/ 95832 w 666833"/>
                  <a:gd name="connsiteY135" fmla="*/ 1246505 h 1689729"/>
                  <a:gd name="connsiteX136" fmla="*/ 99825 w 666833"/>
                  <a:gd name="connsiteY136" fmla="*/ 1234526 h 1689729"/>
                  <a:gd name="connsiteX137" fmla="*/ 115798 w 666833"/>
                  <a:gd name="connsiteY137" fmla="*/ 1230533 h 1689729"/>
                  <a:gd name="connsiteX138" fmla="*/ 127777 w 666833"/>
                  <a:gd name="connsiteY138" fmla="*/ 1226540 h 1689729"/>
                  <a:gd name="connsiteX139" fmla="*/ 139756 w 666833"/>
                  <a:gd name="connsiteY139" fmla="*/ 1218554 h 1689729"/>
                  <a:gd name="connsiteX140" fmla="*/ 207637 w 666833"/>
                  <a:gd name="connsiteY140" fmla="*/ 1210568 h 1689729"/>
                  <a:gd name="connsiteX141" fmla="*/ 231595 w 666833"/>
                  <a:gd name="connsiteY141" fmla="*/ 1202582 h 1689729"/>
                  <a:gd name="connsiteX142" fmla="*/ 239581 w 666833"/>
                  <a:gd name="connsiteY142" fmla="*/ 1190603 h 1689729"/>
                  <a:gd name="connsiteX143" fmla="*/ 247567 w 666833"/>
                  <a:gd name="connsiteY143" fmla="*/ 1166645 h 1689729"/>
                  <a:gd name="connsiteX144" fmla="*/ 259546 w 666833"/>
                  <a:gd name="connsiteY144" fmla="*/ 1162652 h 1689729"/>
                  <a:gd name="connsiteX145" fmla="*/ 267532 w 666833"/>
                  <a:gd name="connsiteY145" fmla="*/ 1154665 h 1689729"/>
                  <a:gd name="connsiteX146" fmla="*/ 275518 w 666833"/>
                  <a:gd name="connsiteY146" fmla="*/ 1118728 h 1689729"/>
                  <a:gd name="connsiteX147" fmla="*/ 287497 w 666833"/>
                  <a:gd name="connsiteY147" fmla="*/ 1110742 h 1689729"/>
                  <a:gd name="connsiteX148" fmla="*/ 311455 w 666833"/>
                  <a:gd name="connsiteY148" fmla="*/ 1062826 h 1689729"/>
                  <a:gd name="connsiteX149" fmla="*/ 323434 w 666833"/>
                  <a:gd name="connsiteY149" fmla="*/ 1054840 h 1689729"/>
                  <a:gd name="connsiteX150" fmla="*/ 355378 w 666833"/>
                  <a:gd name="connsiteY150" fmla="*/ 1038868 h 1689729"/>
                  <a:gd name="connsiteX151" fmla="*/ 379336 w 666833"/>
                  <a:gd name="connsiteY151" fmla="*/ 1022896 h 1689729"/>
                  <a:gd name="connsiteX152" fmla="*/ 383329 w 666833"/>
                  <a:gd name="connsiteY152" fmla="*/ 1010917 h 1689729"/>
                  <a:gd name="connsiteX153" fmla="*/ 391315 w 666833"/>
                  <a:gd name="connsiteY153" fmla="*/ 998938 h 1689729"/>
                  <a:gd name="connsiteX154" fmla="*/ 379336 w 666833"/>
                  <a:gd name="connsiteY154" fmla="*/ 994945 h 1689729"/>
                  <a:gd name="connsiteX155" fmla="*/ 367357 w 666833"/>
                  <a:gd name="connsiteY155" fmla="*/ 986959 h 1689729"/>
                  <a:gd name="connsiteX156" fmla="*/ 359371 w 666833"/>
                  <a:gd name="connsiteY156" fmla="*/ 974980 h 1689729"/>
                  <a:gd name="connsiteX157" fmla="*/ 347392 w 666833"/>
                  <a:gd name="connsiteY157" fmla="*/ 970987 h 1689729"/>
                  <a:gd name="connsiteX158" fmla="*/ 335413 w 666833"/>
                  <a:gd name="connsiteY158" fmla="*/ 963001 h 1689729"/>
                  <a:gd name="connsiteX159" fmla="*/ 319441 w 666833"/>
                  <a:gd name="connsiteY159" fmla="*/ 939043 h 1689729"/>
                  <a:gd name="connsiteX160" fmla="*/ 303469 w 666833"/>
                  <a:gd name="connsiteY160" fmla="*/ 903106 h 1689729"/>
                  <a:gd name="connsiteX161" fmla="*/ 307462 w 666833"/>
                  <a:gd name="connsiteY161" fmla="*/ 879148 h 1689729"/>
                  <a:gd name="connsiteX162" fmla="*/ 319441 w 666833"/>
                  <a:gd name="connsiteY162" fmla="*/ 871162 h 1689729"/>
                  <a:gd name="connsiteX163" fmla="*/ 327427 w 666833"/>
                  <a:gd name="connsiteY163" fmla="*/ 847203 h 1689729"/>
                  <a:gd name="connsiteX164" fmla="*/ 327427 w 666833"/>
                  <a:gd name="connsiteY164" fmla="*/ 787308 h 1689729"/>
                  <a:gd name="connsiteX165" fmla="*/ 319441 w 666833"/>
                  <a:gd name="connsiteY165" fmla="*/ 763350 h 1689729"/>
                  <a:gd name="connsiteX166" fmla="*/ 319441 w 666833"/>
                  <a:gd name="connsiteY166" fmla="*/ 699462 h 1689729"/>
                  <a:gd name="connsiteX167" fmla="*/ 307462 w 666833"/>
                  <a:gd name="connsiteY167" fmla="*/ 643560 h 1689729"/>
                  <a:gd name="connsiteX168" fmla="*/ 311455 w 666833"/>
                  <a:gd name="connsiteY168" fmla="*/ 611616 h 1689729"/>
                  <a:gd name="connsiteX169" fmla="*/ 331420 w 666833"/>
                  <a:gd name="connsiteY169" fmla="*/ 607623 h 1689729"/>
                  <a:gd name="connsiteX170" fmla="*/ 343399 w 666833"/>
                  <a:gd name="connsiteY170" fmla="*/ 579672 h 1689729"/>
                  <a:gd name="connsiteX171" fmla="*/ 339406 w 666833"/>
                  <a:gd name="connsiteY171" fmla="*/ 547727 h 1689729"/>
                  <a:gd name="connsiteX172" fmla="*/ 323434 w 666833"/>
                  <a:gd name="connsiteY172" fmla="*/ 523769 h 1689729"/>
                  <a:gd name="connsiteX173" fmla="*/ 315448 w 666833"/>
                  <a:gd name="connsiteY173" fmla="*/ 511790 h 1689729"/>
                  <a:gd name="connsiteX174" fmla="*/ 319441 w 666833"/>
                  <a:gd name="connsiteY174" fmla="*/ 467867 h 1689729"/>
                  <a:gd name="connsiteX175" fmla="*/ 327427 w 666833"/>
                  <a:gd name="connsiteY175" fmla="*/ 439916 h 1689729"/>
                  <a:gd name="connsiteX176" fmla="*/ 323434 w 666833"/>
                  <a:gd name="connsiteY176" fmla="*/ 415958 h 1689729"/>
                  <a:gd name="connsiteX177" fmla="*/ 319441 w 666833"/>
                  <a:gd name="connsiteY177" fmla="*/ 403979 h 1689729"/>
                  <a:gd name="connsiteX178" fmla="*/ 295483 w 666833"/>
                  <a:gd name="connsiteY178" fmla="*/ 395993 h 1689729"/>
                  <a:gd name="connsiteX179" fmla="*/ 287497 w 666833"/>
                  <a:gd name="connsiteY179" fmla="*/ 384014 h 1689729"/>
                  <a:gd name="connsiteX180" fmla="*/ 275518 w 666833"/>
                  <a:gd name="connsiteY180" fmla="*/ 376028 h 1689729"/>
                  <a:gd name="connsiteX181" fmla="*/ 271525 w 666833"/>
                  <a:gd name="connsiteY181" fmla="*/ 364049 h 1689729"/>
                  <a:gd name="connsiteX182" fmla="*/ 267532 w 666833"/>
                  <a:gd name="connsiteY182" fmla="*/ 324119 h 1689729"/>
                  <a:gd name="connsiteX183" fmla="*/ 255553 w 666833"/>
                  <a:gd name="connsiteY183" fmla="*/ 320126 h 1689729"/>
                  <a:gd name="connsiteX184" fmla="*/ 251560 w 666833"/>
                  <a:gd name="connsiteY184" fmla="*/ 308147 h 1689729"/>
                  <a:gd name="connsiteX185" fmla="*/ 247567 w 666833"/>
                  <a:gd name="connsiteY185" fmla="*/ 288182 h 1689729"/>
                  <a:gd name="connsiteX186" fmla="*/ 235588 w 666833"/>
                  <a:gd name="connsiteY186" fmla="*/ 264224 h 1689729"/>
                  <a:gd name="connsiteX187" fmla="*/ 247567 w 666833"/>
                  <a:gd name="connsiteY187" fmla="*/ 240265 h 1689729"/>
                  <a:gd name="connsiteX188" fmla="*/ 259546 w 666833"/>
                  <a:gd name="connsiteY188" fmla="*/ 236272 h 1689729"/>
                  <a:gd name="connsiteX189" fmla="*/ 271525 w 666833"/>
                  <a:gd name="connsiteY189" fmla="*/ 212314 h 1689729"/>
                  <a:gd name="connsiteX190" fmla="*/ 267532 w 666833"/>
                  <a:gd name="connsiteY190" fmla="*/ 188356 h 1689729"/>
                  <a:gd name="connsiteX191" fmla="*/ 279511 w 666833"/>
                  <a:gd name="connsiteY191" fmla="*/ 196342 h 1689729"/>
                  <a:gd name="connsiteX192" fmla="*/ 283504 w 666833"/>
                  <a:gd name="connsiteY192" fmla="*/ 208321 h 1689729"/>
                  <a:gd name="connsiteX193" fmla="*/ 307462 w 666833"/>
                  <a:gd name="connsiteY193" fmla="*/ 208321 h 1689729"/>
                  <a:gd name="connsiteX194" fmla="*/ 311455 w 666833"/>
                  <a:gd name="connsiteY194" fmla="*/ 196342 h 1689729"/>
                  <a:gd name="connsiteX195" fmla="*/ 319441 w 666833"/>
                  <a:gd name="connsiteY195" fmla="*/ 164398 h 1689729"/>
                  <a:gd name="connsiteX196" fmla="*/ 327427 w 666833"/>
                  <a:gd name="connsiteY196" fmla="*/ 152419 h 1689729"/>
                  <a:gd name="connsiteX197" fmla="*/ 351385 w 666833"/>
                  <a:gd name="connsiteY197" fmla="*/ 136447 h 1689729"/>
                  <a:gd name="connsiteX198" fmla="*/ 351385 w 666833"/>
                  <a:gd name="connsiteY198" fmla="*/ 96517 h 1689729"/>
                  <a:gd name="connsiteX199" fmla="*/ 347392 w 666833"/>
                  <a:gd name="connsiteY199" fmla="*/ 80545 h 1689729"/>
                  <a:gd name="connsiteX200" fmla="*/ 335413 w 666833"/>
                  <a:gd name="connsiteY200" fmla="*/ 72559 h 1689729"/>
                  <a:gd name="connsiteX201" fmla="*/ 327427 w 666833"/>
                  <a:gd name="connsiteY201" fmla="*/ 48601 h 1689729"/>
                  <a:gd name="connsiteX202" fmla="*/ 319441 w 666833"/>
                  <a:gd name="connsiteY202" fmla="*/ 36622 h 1689729"/>
                  <a:gd name="connsiteX203" fmla="*/ 315448 w 666833"/>
                  <a:gd name="connsiteY203" fmla="*/ 8671 h 1689729"/>
                  <a:gd name="connsiteX0" fmla="*/ 315448 w 666833"/>
                  <a:gd name="connsiteY0" fmla="*/ 8671 h 1689729"/>
                  <a:gd name="connsiteX1" fmla="*/ 355378 w 666833"/>
                  <a:gd name="connsiteY1" fmla="*/ 4678 h 1689729"/>
                  <a:gd name="connsiteX2" fmla="*/ 359371 w 666833"/>
                  <a:gd name="connsiteY2" fmla="*/ 16657 h 1689729"/>
                  <a:gd name="connsiteX3" fmla="*/ 371350 w 666833"/>
                  <a:gd name="connsiteY3" fmla="*/ 20650 h 1689729"/>
                  <a:gd name="connsiteX4" fmla="*/ 383329 w 666833"/>
                  <a:gd name="connsiteY4" fmla="*/ 28636 h 1689729"/>
                  <a:gd name="connsiteX5" fmla="*/ 387322 w 666833"/>
                  <a:gd name="connsiteY5" fmla="*/ 40615 h 1689729"/>
                  <a:gd name="connsiteX6" fmla="*/ 395308 w 666833"/>
                  <a:gd name="connsiteY6" fmla="*/ 52594 h 1689729"/>
                  <a:gd name="connsiteX7" fmla="*/ 415274 w 666833"/>
                  <a:gd name="connsiteY7" fmla="*/ 84538 h 1689729"/>
                  <a:gd name="connsiteX8" fmla="*/ 419267 w 666833"/>
                  <a:gd name="connsiteY8" fmla="*/ 96517 h 1689729"/>
                  <a:gd name="connsiteX9" fmla="*/ 411280 w 666833"/>
                  <a:gd name="connsiteY9" fmla="*/ 124468 h 1689729"/>
                  <a:gd name="connsiteX10" fmla="*/ 403294 w 666833"/>
                  <a:gd name="connsiteY10" fmla="*/ 164398 h 1689729"/>
                  <a:gd name="connsiteX11" fmla="*/ 407287 w 666833"/>
                  <a:gd name="connsiteY11" fmla="*/ 188356 h 1689729"/>
                  <a:gd name="connsiteX12" fmla="*/ 427253 w 666833"/>
                  <a:gd name="connsiteY12" fmla="*/ 204328 h 1689729"/>
                  <a:gd name="connsiteX13" fmla="*/ 447218 w 666833"/>
                  <a:gd name="connsiteY13" fmla="*/ 224293 h 1689729"/>
                  <a:gd name="connsiteX14" fmla="*/ 455204 w 666833"/>
                  <a:gd name="connsiteY14" fmla="*/ 236272 h 1689729"/>
                  <a:gd name="connsiteX15" fmla="*/ 463190 w 666833"/>
                  <a:gd name="connsiteY15" fmla="*/ 244259 h 1689729"/>
                  <a:gd name="connsiteX16" fmla="*/ 479162 w 666833"/>
                  <a:gd name="connsiteY16" fmla="*/ 268217 h 1689729"/>
                  <a:gd name="connsiteX17" fmla="*/ 491141 w 666833"/>
                  <a:gd name="connsiteY17" fmla="*/ 272210 h 1689729"/>
                  <a:gd name="connsiteX18" fmla="*/ 507113 w 666833"/>
                  <a:gd name="connsiteY18" fmla="*/ 296168 h 1689729"/>
                  <a:gd name="connsiteX19" fmla="*/ 515099 w 666833"/>
                  <a:gd name="connsiteY19" fmla="*/ 320126 h 1689729"/>
                  <a:gd name="connsiteX20" fmla="*/ 511106 w 666833"/>
                  <a:gd name="connsiteY20" fmla="*/ 332105 h 1689729"/>
                  <a:gd name="connsiteX21" fmla="*/ 479162 w 666833"/>
                  <a:gd name="connsiteY21" fmla="*/ 332105 h 1689729"/>
                  <a:gd name="connsiteX22" fmla="*/ 459197 w 666833"/>
                  <a:gd name="connsiteY22" fmla="*/ 336098 h 1689729"/>
                  <a:gd name="connsiteX23" fmla="*/ 455204 w 666833"/>
                  <a:gd name="connsiteY23" fmla="*/ 348077 h 1689729"/>
                  <a:gd name="connsiteX24" fmla="*/ 427253 w 666833"/>
                  <a:gd name="connsiteY24" fmla="*/ 380021 h 1689729"/>
                  <a:gd name="connsiteX25" fmla="*/ 435239 w 666833"/>
                  <a:gd name="connsiteY25" fmla="*/ 403979 h 1689729"/>
                  <a:gd name="connsiteX26" fmla="*/ 439232 w 666833"/>
                  <a:gd name="connsiteY26" fmla="*/ 415958 h 1689729"/>
                  <a:gd name="connsiteX27" fmla="*/ 459197 w 666833"/>
                  <a:gd name="connsiteY27" fmla="*/ 451895 h 1689729"/>
                  <a:gd name="connsiteX28" fmla="*/ 467183 w 666833"/>
                  <a:gd name="connsiteY28" fmla="*/ 471860 h 1689729"/>
                  <a:gd name="connsiteX29" fmla="*/ 475169 w 666833"/>
                  <a:gd name="connsiteY29" fmla="*/ 503804 h 1689729"/>
                  <a:gd name="connsiteX30" fmla="*/ 563015 w 666833"/>
                  <a:gd name="connsiteY30" fmla="*/ 499811 h 1689729"/>
                  <a:gd name="connsiteX31" fmla="*/ 571001 w 666833"/>
                  <a:gd name="connsiteY31" fmla="*/ 511790 h 1689729"/>
                  <a:gd name="connsiteX32" fmla="*/ 582980 w 666833"/>
                  <a:gd name="connsiteY32" fmla="*/ 515783 h 1689729"/>
                  <a:gd name="connsiteX33" fmla="*/ 586973 w 666833"/>
                  <a:gd name="connsiteY33" fmla="*/ 527762 h 1689729"/>
                  <a:gd name="connsiteX34" fmla="*/ 594959 w 666833"/>
                  <a:gd name="connsiteY34" fmla="*/ 539741 h 1689729"/>
                  <a:gd name="connsiteX35" fmla="*/ 598952 w 666833"/>
                  <a:gd name="connsiteY35" fmla="*/ 603630 h 1689729"/>
                  <a:gd name="connsiteX36" fmla="*/ 594959 w 666833"/>
                  <a:gd name="connsiteY36" fmla="*/ 635574 h 1689729"/>
                  <a:gd name="connsiteX37" fmla="*/ 582980 w 666833"/>
                  <a:gd name="connsiteY37" fmla="*/ 659532 h 1689729"/>
                  <a:gd name="connsiteX38" fmla="*/ 578987 w 666833"/>
                  <a:gd name="connsiteY38" fmla="*/ 671511 h 1689729"/>
                  <a:gd name="connsiteX39" fmla="*/ 586973 w 666833"/>
                  <a:gd name="connsiteY39" fmla="*/ 703455 h 1689729"/>
                  <a:gd name="connsiteX40" fmla="*/ 594959 w 666833"/>
                  <a:gd name="connsiteY40" fmla="*/ 715434 h 1689729"/>
                  <a:gd name="connsiteX41" fmla="*/ 598952 w 666833"/>
                  <a:gd name="connsiteY41" fmla="*/ 727413 h 1689729"/>
                  <a:gd name="connsiteX42" fmla="*/ 610931 w 666833"/>
                  <a:gd name="connsiteY42" fmla="*/ 735399 h 1689729"/>
                  <a:gd name="connsiteX43" fmla="*/ 618917 w 666833"/>
                  <a:gd name="connsiteY43" fmla="*/ 767343 h 1689729"/>
                  <a:gd name="connsiteX44" fmla="*/ 642875 w 666833"/>
                  <a:gd name="connsiteY44" fmla="*/ 779322 h 1689729"/>
                  <a:gd name="connsiteX45" fmla="*/ 654854 w 666833"/>
                  <a:gd name="connsiteY45" fmla="*/ 787308 h 1689729"/>
                  <a:gd name="connsiteX46" fmla="*/ 654854 w 666833"/>
                  <a:gd name="connsiteY46" fmla="*/ 819252 h 1689729"/>
                  <a:gd name="connsiteX47" fmla="*/ 642875 w 666833"/>
                  <a:gd name="connsiteY47" fmla="*/ 823245 h 1689729"/>
                  <a:gd name="connsiteX48" fmla="*/ 650861 w 666833"/>
                  <a:gd name="connsiteY48" fmla="*/ 895120 h 1689729"/>
                  <a:gd name="connsiteX49" fmla="*/ 658847 w 666833"/>
                  <a:gd name="connsiteY49" fmla="*/ 923071 h 1689729"/>
                  <a:gd name="connsiteX50" fmla="*/ 666833 w 666833"/>
                  <a:gd name="connsiteY50" fmla="*/ 935050 h 1689729"/>
                  <a:gd name="connsiteX51" fmla="*/ 662840 w 666833"/>
                  <a:gd name="connsiteY51" fmla="*/ 947029 h 1689729"/>
                  <a:gd name="connsiteX52" fmla="*/ 650861 w 666833"/>
                  <a:gd name="connsiteY52" fmla="*/ 955015 h 1689729"/>
                  <a:gd name="connsiteX53" fmla="*/ 642875 w 666833"/>
                  <a:gd name="connsiteY53" fmla="*/ 978973 h 1689729"/>
                  <a:gd name="connsiteX54" fmla="*/ 634889 w 666833"/>
                  <a:gd name="connsiteY54" fmla="*/ 990952 h 1689729"/>
                  <a:gd name="connsiteX55" fmla="*/ 630896 w 666833"/>
                  <a:gd name="connsiteY55" fmla="*/ 1006924 h 1689729"/>
                  <a:gd name="connsiteX56" fmla="*/ 618917 w 666833"/>
                  <a:gd name="connsiteY56" fmla="*/ 1042861 h 1689729"/>
                  <a:gd name="connsiteX57" fmla="*/ 614924 w 666833"/>
                  <a:gd name="connsiteY57" fmla="*/ 1054840 h 1689729"/>
                  <a:gd name="connsiteX58" fmla="*/ 610931 w 666833"/>
                  <a:gd name="connsiteY58" fmla="*/ 1066819 h 1689729"/>
                  <a:gd name="connsiteX59" fmla="*/ 602945 w 666833"/>
                  <a:gd name="connsiteY59" fmla="*/ 1078798 h 1689729"/>
                  <a:gd name="connsiteX60" fmla="*/ 614924 w 666833"/>
                  <a:gd name="connsiteY60" fmla="*/ 1146679 h 1689729"/>
                  <a:gd name="connsiteX61" fmla="*/ 618917 w 666833"/>
                  <a:gd name="connsiteY61" fmla="*/ 1158659 h 1689729"/>
                  <a:gd name="connsiteX62" fmla="*/ 642875 w 666833"/>
                  <a:gd name="connsiteY62" fmla="*/ 1170638 h 1689729"/>
                  <a:gd name="connsiteX63" fmla="*/ 654854 w 666833"/>
                  <a:gd name="connsiteY63" fmla="*/ 1174631 h 1689729"/>
                  <a:gd name="connsiteX64" fmla="*/ 658847 w 666833"/>
                  <a:gd name="connsiteY64" fmla="*/ 1254491 h 1689729"/>
                  <a:gd name="connsiteX65" fmla="*/ 646868 w 666833"/>
                  <a:gd name="connsiteY65" fmla="*/ 1258484 h 1689729"/>
                  <a:gd name="connsiteX66" fmla="*/ 614924 w 666833"/>
                  <a:gd name="connsiteY66" fmla="*/ 1262477 h 1689729"/>
                  <a:gd name="connsiteX67" fmla="*/ 590966 w 666833"/>
                  <a:gd name="connsiteY67" fmla="*/ 1274456 h 1689729"/>
                  <a:gd name="connsiteX68" fmla="*/ 547043 w 666833"/>
                  <a:gd name="connsiteY68" fmla="*/ 1286435 h 1689729"/>
                  <a:gd name="connsiteX69" fmla="*/ 539057 w 666833"/>
                  <a:gd name="connsiteY69" fmla="*/ 1310393 h 1689729"/>
                  <a:gd name="connsiteX70" fmla="*/ 515099 w 666833"/>
                  <a:gd name="connsiteY70" fmla="*/ 1322372 h 1689729"/>
                  <a:gd name="connsiteX71" fmla="*/ 503120 w 666833"/>
                  <a:gd name="connsiteY71" fmla="*/ 1326365 h 1689729"/>
                  <a:gd name="connsiteX72" fmla="*/ 495134 w 666833"/>
                  <a:gd name="connsiteY72" fmla="*/ 1338344 h 1689729"/>
                  <a:gd name="connsiteX73" fmla="*/ 519092 w 666833"/>
                  <a:gd name="connsiteY73" fmla="*/ 1354316 h 1689729"/>
                  <a:gd name="connsiteX74" fmla="*/ 535064 w 666833"/>
                  <a:gd name="connsiteY74" fmla="*/ 1378274 h 1689729"/>
                  <a:gd name="connsiteX75" fmla="*/ 543050 w 666833"/>
                  <a:gd name="connsiteY75" fmla="*/ 1402232 h 1689729"/>
                  <a:gd name="connsiteX76" fmla="*/ 578987 w 666833"/>
                  <a:gd name="connsiteY76" fmla="*/ 1422197 h 1689729"/>
                  <a:gd name="connsiteX77" fmla="*/ 590966 w 666833"/>
                  <a:gd name="connsiteY77" fmla="*/ 1430183 h 1689729"/>
                  <a:gd name="connsiteX78" fmla="*/ 590966 w 666833"/>
                  <a:gd name="connsiteY78" fmla="*/ 1454141 h 1689729"/>
                  <a:gd name="connsiteX79" fmla="*/ 578987 w 666833"/>
                  <a:gd name="connsiteY79" fmla="*/ 1458134 h 1689729"/>
                  <a:gd name="connsiteX80" fmla="*/ 571001 w 666833"/>
                  <a:gd name="connsiteY80" fmla="*/ 1482093 h 1689729"/>
                  <a:gd name="connsiteX81" fmla="*/ 567008 w 666833"/>
                  <a:gd name="connsiteY81" fmla="*/ 1494072 h 1689729"/>
                  <a:gd name="connsiteX82" fmla="*/ 582980 w 666833"/>
                  <a:gd name="connsiteY82" fmla="*/ 1514037 h 1689729"/>
                  <a:gd name="connsiteX83" fmla="*/ 586973 w 666833"/>
                  <a:gd name="connsiteY83" fmla="*/ 1526016 h 1689729"/>
                  <a:gd name="connsiteX84" fmla="*/ 594959 w 666833"/>
                  <a:gd name="connsiteY84" fmla="*/ 1537995 h 1689729"/>
                  <a:gd name="connsiteX85" fmla="*/ 571001 w 666833"/>
                  <a:gd name="connsiteY85" fmla="*/ 1549974 h 1689729"/>
                  <a:gd name="connsiteX86" fmla="*/ 559022 w 666833"/>
                  <a:gd name="connsiteY86" fmla="*/ 1545981 h 1689729"/>
                  <a:gd name="connsiteX87" fmla="*/ 527078 w 666833"/>
                  <a:gd name="connsiteY87" fmla="*/ 1541988 h 1689729"/>
                  <a:gd name="connsiteX88" fmla="*/ 515099 w 666833"/>
                  <a:gd name="connsiteY88" fmla="*/ 1534002 h 1689729"/>
                  <a:gd name="connsiteX89" fmla="*/ 495134 w 666833"/>
                  <a:gd name="connsiteY89" fmla="*/ 1498065 h 1689729"/>
                  <a:gd name="connsiteX90" fmla="*/ 491141 w 666833"/>
                  <a:gd name="connsiteY90" fmla="*/ 1478100 h 1689729"/>
                  <a:gd name="connsiteX91" fmla="*/ 467183 w 666833"/>
                  <a:gd name="connsiteY91" fmla="*/ 1466121 h 1689729"/>
                  <a:gd name="connsiteX92" fmla="*/ 443225 w 666833"/>
                  <a:gd name="connsiteY92" fmla="*/ 1478100 h 1689729"/>
                  <a:gd name="connsiteX93" fmla="*/ 395308 w 666833"/>
                  <a:gd name="connsiteY93" fmla="*/ 1490079 h 1689729"/>
                  <a:gd name="connsiteX94" fmla="*/ 387322 w 666833"/>
                  <a:gd name="connsiteY94" fmla="*/ 1502058 h 1689729"/>
                  <a:gd name="connsiteX95" fmla="*/ 415274 w 666833"/>
                  <a:gd name="connsiteY95" fmla="*/ 1534002 h 1689729"/>
                  <a:gd name="connsiteX96" fmla="*/ 407287 w 666833"/>
                  <a:gd name="connsiteY96" fmla="*/ 1561953 h 1689729"/>
                  <a:gd name="connsiteX97" fmla="*/ 403294 w 666833"/>
                  <a:gd name="connsiteY97" fmla="*/ 1573932 h 1689729"/>
                  <a:gd name="connsiteX98" fmla="*/ 391315 w 666833"/>
                  <a:gd name="connsiteY98" fmla="*/ 1585911 h 1689729"/>
                  <a:gd name="connsiteX99" fmla="*/ 387322 w 666833"/>
                  <a:gd name="connsiteY99" fmla="*/ 1597890 h 1689729"/>
                  <a:gd name="connsiteX100" fmla="*/ 399301 w 666833"/>
                  <a:gd name="connsiteY100" fmla="*/ 1633827 h 1689729"/>
                  <a:gd name="connsiteX101" fmla="*/ 395308 w 666833"/>
                  <a:gd name="connsiteY101" fmla="*/ 1665771 h 1689729"/>
                  <a:gd name="connsiteX102" fmla="*/ 375343 w 666833"/>
                  <a:gd name="connsiteY102" fmla="*/ 1689729 h 1689729"/>
                  <a:gd name="connsiteX103" fmla="*/ 327427 w 666833"/>
                  <a:gd name="connsiteY103" fmla="*/ 1677750 h 1689729"/>
                  <a:gd name="connsiteX104" fmla="*/ 315448 w 666833"/>
                  <a:gd name="connsiteY104" fmla="*/ 1673757 h 1689729"/>
                  <a:gd name="connsiteX105" fmla="*/ 303469 w 666833"/>
                  <a:gd name="connsiteY105" fmla="*/ 1669764 h 1689729"/>
                  <a:gd name="connsiteX106" fmla="*/ 303469 w 666833"/>
                  <a:gd name="connsiteY106" fmla="*/ 1617855 h 1689729"/>
                  <a:gd name="connsiteX107" fmla="*/ 291490 w 666833"/>
                  <a:gd name="connsiteY107" fmla="*/ 1609869 h 1689729"/>
                  <a:gd name="connsiteX108" fmla="*/ 283504 w 666833"/>
                  <a:gd name="connsiteY108" fmla="*/ 1585911 h 1689729"/>
                  <a:gd name="connsiteX109" fmla="*/ 259546 w 666833"/>
                  <a:gd name="connsiteY109" fmla="*/ 1577925 h 1689729"/>
                  <a:gd name="connsiteX110" fmla="*/ 223609 w 666833"/>
                  <a:gd name="connsiteY110" fmla="*/ 1577925 h 1689729"/>
                  <a:gd name="connsiteX111" fmla="*/ 211630 w 666833"/>
                  <a:gd name="connsiteY111" fmla="*/ 1573932 h 1689729"/>
                  <a:gd name="connsiteX112" fmla="*/ 199651 w 666833"/>
                  <a:gd name="connsiteY112" fmla="*/ 1569939 h 1689729"/>
                  <a:gd name="connsiteX113" fmla="*/ 191665 w 666833"/>
                  <a:gd name="connsiteY113" fmla="*/ 1557960 h 1689729"/>
                  <a:gd name="connsiteX114" fmla="*/ 155728 w 666833"/>
                  <a:gd name="connsiteY114" fmla="*/ 1537995 h 1689729"/>
                  <a:gd name="connsiteX115" fmla="*/ 147742 w 666833"/>
                  <a:gd name="connsiteY115" fmla="*/ 1526016 h 1689729"/>
                  <a:gd name="connsiteX116" fmla="*/ 143749 w 666833"/>
                  <a:gd name="connsiteY116" fmla="*/ 1514037 h 1689729"/>
                  <a:gd name="connsiteX117" fmla="*/ 119791 w 666833"/>
                  <a:gd name="connsiteY117" fmla="*/ 1506051 h 1689729"/>
                  <a:gd name="connsiteX118" fmla="*/ 95832 w 666833"/>
                  <a:gd name="connsiteY118" fmla="*/ 1494072 h 1689729"/>
                  <a:gd name="connsiteX119" fmla="*/ 83853 w 666833"/>
                  <a:gd name="connsiteY119" fmla="*/ 1486086 h 1689729"/>
                  <a:gd name="connsiteX120" fmla="*/ 59895 w 666833"/>
                  <a:gd name="connsiteY120" fmla="*/ 1466121 h 1689729"/>
                  <a:gd name="connsiteX121" fmla="*/ 35937 w 666833"/>
                  <a:gd name="connsiteY121" fmla="*/ 1458134 h 1689729"/>
                  <a:gd name="connsiteX122" fmla="*/ 23958 w 666833"/>
                  <a:gd name="connsiteY122" fmla="*/ 1454141 h 1689729"/>
                  <a:gd name="connsiteX123" fmla="*/ 11979 w 666833"/>
                  <a:gd name="connsiteY123" fmla="*/ 1446155 h 1689729"/>
                  <a:gd name="connsiteX124" fmla="*/ 0 w 666833"/>
                  <a:gd name="connsiteY124" fmla="*/ 1422197 h 1689729"/>
                  <a:gd name="connsiteX125" fmla="*/ 3993 w 666833"/>
                  <a:gd name="connsiteY125" fmla="*/ 1406225 h 1689729"/>
                  <a:gd name="connsiteX126" fmla="*/ 11979 w 666833"/>
                  <a:gd name="connsiteY126" fmla="*/ 1394246 h 1689729"/>
                  <a:gd name="connsiteX127" fmla="*/ 79860 w 666833"/>
                  <a:gd name="connsiteY127" fmla="*/ 1394246 h 1689729"/>
                  <a:gd name="connsiteX128" fmla="*/ 87846 w 666833"/>
                  <a:gd name="connsiteY128" fmla="*/ 1382267 h 1689729"/>
                  <a:gd name="connsiteX129" fmla="*/ 67881 w 666833"/>
                  <a:gd name="connsiteY129" fmla="*/ 1362302 h 1689729"/>
                  <a:gd name="connsiteX130" fmla="*/ 47916 w 666833"/>
                  <a:gd name="connsiteY130" fmla="*/ 1338344 h 1689729"/>
                  <a:gd name="connsiteX131" fmla="*/ 51909 w 666833"/>
                  <a:gd name="connsiteY131" fmla="*/ 1322372 h 1689729"/>
                  <a:gd name="connsiteX132" fmla="*/ 67881 w 666833"/>
                  <a:gd name="connsiteY132" fmla="*/ 1298414 h 1689729"/>
                  <a:gd name="connsiteX133" fmla="*/ 75867 w 666833"/>
                  <a:gd name="connsiteY133" fmla="*/ 1262477 h 1689729"/>
                  <a:gd name="connsiteX134" fmla="*/ 83853 w 666833"/>
                  <a:gd name="connsiteY134" fmla="*/ 1250498 h 1689729"/>
                  <a:gd name="connsiteX135" fmla="*/ 95832 w 666833"/>
                  <a:gd name="connsiteY135" fmla="*/ 1246505 h 1689729"/>
                  <a:gd name="connsiteX136" fmla="*/ 99825 w 666833"/>
                  <a:gd name="connsiteY136" fmla="*/ 1234526 h 1689729"/>
                  <a:gd name="connsiteX137" fmla="*/ 115798 w 666833"/>
                  <a:gd name="connsiteY137" fmla="*/ 1230533 h 1689729"/>
                  <a:gd name="connsiteX138" fmla="*/ 127777 w 666833"/>
                  <a:gd name="connsiteY138" fmla="*/ 1226540 h 1689729"/>
                  <a:gd name="connsiteX139" fmla="*/ 139756 w 666833"/>
                  <a:gd name="connsiteY139" fmla="*/ 1218554 h 1689729"/>
                  <a:gd name="connsiteX140" fmla="*/ 207637 w 666833"/>
                  <a:gd name="connsiteY140" fmla="*/ 1210568 h 1689729"/>
                  <a:gd name="connsiteX141" fmla="*/ 231595 w 666833"/>
                  <a:gd name="connsiteY141" fmla="*/ 1202582 h 1689729"/>
                  <a:gd name="connsiteX142" fmla="*/ 239581 w 666833"/>
                  <a:gd name="connsiteY142" fmla="*/ 1190603 h 1689729"/>
                  <a:gd name="connsiteX143" fmla="*/ 247567 w 666833"/>
                  <a:gd name="connsiteY143" fmla="*/ 1166645 h 1689729"/>
                  <a:gd name="connsiteX144" fmla="*/ 259546 w 666833"/>
                  <a:gd name="connsiteY144" fmla="*/ 1162652 h 1689729"/>
                  <a:gd name="connsiteX145" fmla="*/ 267532 w 666833"/>
                  <a:gd name="connsiteY145" fmla="*/ 1154665 h 1689729"/>
                  <a:gd name="connsiteX146" fmla="*/ 275518 w 666833"/>
                  <a:gd name="connsiteY146" fmla="*/ 1118728 h 1689729"/>
                  <a:gd name="connsiteX147" fmla="*/ 287497 w 666833"/>
                  <a:gd name="connsiteY147" fmla="*/ 1110742 h 1689729"/>
                  <a:gd name="connsiteX148" fmla="*/ 311455 w 666833"/>
                  <a:gd name="connsiteY148" fmla="*/ 1062826 h 1689729"/>
                  <a:gd name="connsiteX149" fmla="*/ 323434 w 666833"/>
                  <a:gd name="connsiteY149" fmla="*/ 1054840 h 1689729"/>
                  <a:gd name="connsiteX150" fmla="*/ 355378 w 666833"/>
                  <a:gd name="connsiteY150" fmla="*/ 1038868 h 1689729"/>
                  <a:gd name="connsiteX151" fmla="*/ 379336 w 666833"/>
                  <a:gd name="connsiteY151" fmla="*/ 1022896 h 1689729"/>
                  <a:gd name="connsiteX152" fmla="*/ 383329 w 666833"/>
                  <a:gd name="connsiteY152" fmla="*/ 1010917 h 1689729"/>
                  <a:gd name="connsiteX153" fmla="*/ 391315 w 666833"/>
                  <a:gd name="connsiteY153" fmla="*/ 998938 h 1689729"/>
                  <a:gd name="connsiteX154" fmla="*/ 379336 w 666833"/>
                  <a:gd name="connsiteY154" fmla="*/ 994945 h 1689729"/>
                  <a:gd name="connsiteX155" fmla="*/ 367357 w 666833"/>
                  <a:gd name="connsiteY155" fmla="*/ 986959 h 1689729"/>
                  <a:gd name="connsiteX156" fmla="*/ 359371 w 666833"/>
                  <a:gd name="connsiteY156" fmla="*/ 974980 h 1689729"/>
                  <a:gd name="connsiteX157" fmla="*/ 347392 w 666833"/>
                  <a:gd name="connsiteY157" fmla="*/ 970987 h 1689729"/>
                  <a:gd name="connsiteX158" fmla="*/ 335413 w 666833"/>
                  <a:gd name="connsiteY158" fmla="*/ 963001 h 1689729"/>
                  <a:gd name="connsiteX159" fmla="*/ 319441 w 666833"/>
                  <a:gd name="connsiteY159" fmla="*/ 939043 h 1689729"/>
                  <a:gd name="connsiteX160" fmla="*/ 303469 w 666833"/>
                  <a:gd name="connsiteY160" fmla="*/ 903106 h 1689729"/>
                  <a:gd name="connsiteX161" fmla="*/ 307462 w 666833"/>
                  <a:gd name="connsiteY161" fmla="*/ 879148 h 1689729"/>
                  <a:gd name="connsiteX162" fmla="*/ 319441 w 666833"/>
                  <a:gd name="connsiteY162" fmla="*/ 871162 h 1689729"/>
                  <a:gd name="connsiteX163" fmla="*/ 327427 w 666833"/>
                  <a:gd name="connsiteY163" fmla="*/ 847203 h 1689729"/>
                  <a:gd name="connsiteX164" fmla="*/ 327427 w 666833"/>
                  <a:gd name="connsiteY164" fmla="*/ 787308 h 1689729"/>
                  <a:gd name="connsiteX165" fmla="*/ 319441 w 666833"/>
                  <a:gd name="connsiteY165" fmla="*/ 763350 h 1689729"/>
                  <a:gd name="connsiteX166" fmla="*/ 319441 w 666833"/>
                  <a:gd name="connsiteY166" fmla="*/ 699462 h 1689729"/>
                  <a:gd name="connsiteX167" fmla="*/ 307462 w 666833"/>
                  <a:gd name="connsiteY167" fmla="*/ 643560 h 1689729"/>
                  <a:gd name="connsiteX168" fmla="*/ 311455 w 666833"/>
                  <a:gd name="connsiteY168" fmla="*/ 611616 h 1689729"/>
                  <a:gd name="connsiteX169" fmla="*/ 331420 w 666833"/>
                  <a:gd name="connsiteY169" fmla="*/ 607623 h 1689729"/>
                  <a:gd name="connsiteX170" fmla="*/ 343399 w 666833"/>
                  <a:gd name="connsiteY170" fmla="*/ 579672 h 1689729"/>
                  <a:gd name="connsiteX171" fmla="*/ 339406 w 666833"/>
                  <a:gd name="connsiteY171" fmla="*/ 547727 h 1689729"/>
                  <a:gd name="connsiteX172" fmla="*/ 323434 w 666833"/>
                  <a:gd name="connsiteY172" fmla="*/ 523769 h 1689729"/>
                  <a:gd name="connsiteX173" fmla="*/ 315448 w 666833"/>
                  <a:gd name="connsiteY173" fmla="*/ 511790 h 1689729"/>
                  <a:gd name="connsiteX174" fmla="*/ 319441 w 666833"/>
                  <a:gd name="connsiteY174" fmla="*/ 467867 h 1689729"/>
                  <a:gd name="connsiteX175" fmla="*/ 327427 w 666833"/>
                  <a:gd name="connsiteY175" fmla="*/ 439916 h 1689729"/>
                  <a:gd name="connsiteX176" fmla="*/ 323434 w 666833"/>
                  <a:gd name="connsiteY176" fmla="*/ 415958 h 1689729"/>
                  <a:gd name="connsiteX177" fmla="*/ 319441 w 666833"/>
                  <a:gd name="connsiteY177" fmla="*/ 403979 h 1689729"/>
                  <a:gd name="connsiteX178" fmla="*/ 295483 w 666833"/>
                  <a:gd name="connsiteY178" fmla="*/ 395993 h 1689729"/>
                  <a:gd name="connsiteX179" fmla="*/ 287497 w 666833"/>
                  <a:gd name="connsiteY179" fmla="*/ 384014 h 1689729"/>
                  <a:gd name="connsiteX180" fmla="*/ 275518 w 666833"/>
                  <a:gd name="connsiteY180" fmla="*/ 376028 h 1689729"/>
                  <a:gd name="connsiteX181" fmla="*/ 271525 w 666833"/>
                  <a:gd name="connsiteY181" fmla="*/ 364049 h 1689729"/>
                  <a:gd name="connsiteX182" fmla="*/ 267532 w 666833"/>
                  <a:gd name="connsiteY182" fmla="*/ 324119 h 1689729"/>
                  <a:gd name="connsiteX183" fmla="*/ 255553 w 666833"/>
                  <a:gd name="connsiteY183" fmla="*/ 320126 h 1689729"/>
                  <a:gd name="connsiteX184" fmla="*/ 251560 w 666833"/>
                  <a:gd name="connsiteY184" fmla="*/ 308147 h 1689729"/>
                  <a:gd name="connsiteX185" fmla="*/ 247567 w 666833"/>
                  <a:gd name="connsiteY185" fmla="*/ 288182 h 1689729"/>
                  <a:gd name="connsiteX186" fmla="*/ 235588 w 666833"/>
                  <a:gd name="connsiteY186" fmla="*/ 264224 h 1689729"/>
                  <a:gd name="connsiteX187" fmla="*/ 247567 w 666833"/>
                  <a:gd name="connsiteY187" fmla="*/ 240265 h 1689729"/>
                  <a:gd name="connsiteX188" fmla="*/ 259546 w 666833"/>
                  <a:gd name="connsiteY188" fmla="*/ 236272 h 1689729"/>
                  <a:gd name="connsiteX189" fmla="*/ 271525 w 666833"/>
                  <a:gd name="connsiteY189" fmla="*/ 212314 h 1689729"/>
                  <a:gd name="connsiteX190" fmla="*/ 267532 w 666833"/>
                  <a:gd name="connsiteY190" fmla="*/ 188356 h 1689729"/>
                  <a:gd name="connsiteX191" fmla="*/ 279511 w 666833"/>
                  <a:gd name="connsiteY191" fmla="*/ 196342 h 1689729"/>
                  <a:gd name="connsiteX192" fmla="*/ 283504 w 666833"/>
                  <a:gd name="connsiteY192" fmla="*/ 208321 h 1689729"/>
                  <a:gd name="connsiteX193" fmla="*/ 307462 w 666833"/>
                  <a:gd name="connsiteY193" fmla="*/ 208321 h 1689729"/>
                  <a:gd name="connsiteX194" fmla="*/ 311455 w 666833"/>
                  <a:gd name="connsiteY194" fmla="*/ 196342 h 1689729"/>
                  <a:gd name="connsiteX195" fmla="*/ 319441 w 666833"/>
                  <a:gd name="connsiteY195" fmla="*/ 164398 h 1689729"/>
                  <a:gd name="connsiteX196" fmla="*/ 327427 w 666833"/>
                  <a:gd name="connsiteY196" fmla="*/ 152419 h 1689729"/>
                  <a:gd name="connsiteX197" fmla="*/ 351385 w 666833"/>
                  <a:gd name="connsiteY197" fmla="*/ 136447 h 1689729"/>
                  <a:gd name="connsiteX198" fmla="*/ 351385 w 666833"/>
                  <a:gd name="connsiteY198" fmla="*/ 96517 h 1689729"/>
                  <a:gd name="connsiteX199" fmla="*/ 347392 w 666833"/>
                  <a:gd name="connsiteY199" fmla="*/ 80545 h 1689729"/>
                  <a:gd name="connsiteX200" fmla="*/ 335413 w 666833"/>
                  <a:gd name="connsiteY200" fmla="*/ 72559 h 1689729"/>
                  <a:gd name="connsiteX201" fmla="*/ 327427 w 666833"/>
                  <a:gd name="connsiteY201" fmla="*/ 48601 h 1689729"/>
                  <a:gd name="connsiteX202" fmla="*/ 319441 w 666833"/>
                  <a:gd name="connsiteY202" fmla="*/ 36622 h 1689729"/>
                  <a:gd name="connsiteX203" fmla="*/ 315448 w 666833"/>
                  <a:gd name="connsiteY203" fmla="*/ 8671 h 1689729"/>
                  <a:gd name="connsiteX0" fmla="*/ 315448 w 666833"/>
                  <a:gd name="connsiteY0" fmla="*/ 8671 h 1689729"/>
                  <a:gd name="connsiteX1" fmla="*/ 355378 w 666833"/>
                  <a:gd name="connsiteY1" fmla="*/ 4678 h 1689729"/>
                  <a:gd name="connsiteX2" fmla="*/ 359371 w 666833"/>
                  <a:gd name="connsiteY2" fmla="*/ 16657 h 1689729"/>
                  <a:gd name="connsiteX3" fmla="*/ 371350 w 666833"/>
                  <a:gd name="connsiteY3" fmla="*/ 20650 h 1689729"/>
                  <a:gd name="connsiteX4" fmla="*/ 383329 w 666833"/>
                  <a:gd name="connsiteY4" fmla="*/ 28636 h 1689729"/>
                  <a:gd name="connsiteX5" fmla="*/ 387322 w 666833"/>
                  <a:gd name="connsiteY5" fmla="*/ 40615 h 1689729"/>
                  <a:gd name="connsiteX6" fmla="*/ 395308 w 666833"/>
                  <a:gd name="connsiteY6" fmla="*/ 52594 h 1689729"/>
                  <a:gd name="connsiteX7" fmla="*/ 415274 w 666833"/>
                  <a:gd name="connsiteY7" fmla="*/ 84538 h 1689729"/>
                  <a:gd name="connsiteX8" fmla="*/ 419267 w 666833"/>
                  <a:gd name="connsiteY8" fmla="*/ 96517 h 1689729"/>
                  <a:gd name="connsiteX9" fmla="*/ 411280 w 666833"/>
                  <a:gd name="connsiteY9" fmla="*/ 124468 h 1689729"/>
                  <a:gd name="connsiteX10" fmla="*/ 403294 w 666833"/>
                  <a:gd name="connsiteY10" fmla="*/ 164398 h 1689729"/>
                  <a:gd name="connsiteX11" fmla="*/ 407287 w 666833"/>
                  <a:gd name="connsiteY11" fmla="*/ 188356 h 1689729"/>
                  <a:gd name="connsiteX12" fmla="*/ 427253 w 666833"/>
                  <a:gd name="connsiteY12" fmla="*/ 204328 h 1689729"/>
                  <a:gd name="connsiteX13" fmla="*/ 447218 w 666833"/>
                  <a:gd name="connsiteY13" fmla="*/ 224293 h 1689729"/>
                  <a:gd name="connsiteX14" fmla="*/ 455204 w 666833"/>
                  <a:gd name="connsiteY14" fmla="*/ 236272 h 1689729"/>
                  <a:gd name="connsiteX15" fmla="*/ 463190 w 666833"/>
                  <a:gd name="connsiteY15" fmla="*/ 244259 h 1689729"/>
                  <a:gd name="connsiteX16" fmla="*/ 479162 w 666833"/>
                  <a:gd name="connsiteY16" fmla="*/ 268217 h 1689729"/>
                  <a:gd name="connsiteX17" fmla="*/ 491141 w 666833"/>
                  <a:gd name="connsiteY17" fmla="*/ 272210 h 1689729"/>
                  <a:gd name="connsiteX18" fmla="*/ 507113 w 666833"/>
                  <a:gd name="connsiteY18" fmla="*/ 296168 h 1689729"/>
                  <a:gd name="connsiteX19" fmla="*/ 515099 w 666833"/>
                  <a:gd name="connsiteY19" fmla="*/ 320126 h 1689729"/>
                  <a:gd name="connsiteX20" fmla="*/ 511106 w 666833"/>
                  <a:gd name="connsiteY20" fmla="*/ 332105 h 1689729"/>
                  <a:gd name="connsiteX21" fmla="*/ 479162 w 666833"/>
                  <a:gd name="connsiteY21" fmla="*/ 332105 h 1689729"/>
                  <a:gd name="connsiteX22" fmla="*/ 459197 w 666833"/>
                  <a:gd name="connsiteY22" fmla="*/ 336098 h 1689729"/>
                  <a:gd name="connsiteX23" fmla="*/ 455204 w 666833"/>
                  <a:gd name="connsiteY23" fmla="*/ 348077 h 1689729"/>
                  <a:gd name="connsiteX24" fmla="*/ 427253 w 666833"/>
                  <a:gd name="connsiteY24" fmla="*/ 380021 h 1689729"/>
                  <a:gd name="connsiteX25" fmla="*/ 435239 w 666833"/>
                  <a:gd name="connsiteY25" fmla="*/ 403979 h 1689729"/>
                  <a:gd name="connsiteX26" fmla="*/ 439232 w 666833"/>
                  <a:gd name="connsiteY26" fmla="*/ 415958 h 1689729"/>
                  <a:gd name="connsiteX27" fmla="*/ 459197 w 666833"/>
                  <a:gd name="connsiteY27" fmla="*/ 451895 h 1689729"/>
                  <a:gd name="connsiteX28" fmla="*/ 467183 w 666833"/>
                  <a:gd name="connsiteY28" fmla="*/ 471860 h 1689729"/>
                  <a:gd name="connsiteX29" fmla="*/ 475169 w 666833"/>
                  <a:gd name="connsiteY29" fmla="*/ 503804 h 1689729"/>
                  <a:gd name="connsiteX30" fmla="*/ 563015 w 666833"/>
                  <a:gd name="connsiteY30" fmla="*/ 499811 h 1689729"/>
                  <a:gd name="connsiteX31" fmla="*/ 571001 w 666833"/>
                  <a:gd name="connsiteY31" fmla="*/ 511790 h 1689729"/>
                  <a:gd name="connsiteX32" fmla="*/ 582980 w 666833"/>
                  <a:gd name="connsiteY32" fmla="*/ 515783 h 1689729"/>
                  <a:gd name="connsiteX33" fmla="*/ 586973 w 666833"/>
                  <a:gd name="connsiteY33" fmla="*/ 527762 h 1689729"/>
                  <a:gd name="connsiteX34" fmla="*/ 594959 w 666833"/>
                  <a:gd name="connsiteY34" fmla="*/ 539741 h 1689729"/>
                  <a:gd name="connsiteX35" fmla="*/ 598952 w 666833"/>
                  <a:gd name="connsiteY35" fmla="*/ 603630 h 1689729"/>
                  <a:gd name="connsiteX36" fmla="*/ 594959 w 666833"/>
                  <a:gd name="connsiteY36" fmla="*/ 635574 h 1689729"/>
                  <a:gd name="connsiteX37" fmla="*/ 582980 w 666833"/>
                  <a:gd name="connsiteY37" fmla="*/ 659532 h 1689729"/>
                  <a:gd name="connsiteX38" fmla="*/ 578987 w 666833"/>
                  <a:gd name="connsiteY38" fmla="*/ 671511 h 1689729"/>
                  <a:gd name="connsiteX39" fmla="*/ 586973 w 666833"/>
                  <a:gd name="connsiteY39" fmla="*/ 703455 h 1689729"/>
                  <a:gd name="connsiteX40" fmla="*/ 594959 w 666833"/>
                  <a:gd name="connsiteY40" fmla="*/ 715434 h 1689729"/>
                  <a:gd name="connsiteX41" fmla="*/ 598952 w 666833"/>
                  <a:gd name="connsiteY41" fmla="*/ 727413 h 1689729"/>
                  <a:gd name="connsiteX42" fmla="*/ 610931 w 666833"/>
                  <a:gd name="connsiteY42" fmla="*/ 735399 h 1689729"/>
                  <a:gd name="connsiteX43" fmla="*/ 618917 w 666833"/>
                  <a:gd name="connsiteY43" fmla="*/ 767343 h 1689729"/>
                  <a:gd name="connsiteX44" fmla="*/ 642875 w 666833"/>
                  <a:gd name="connsiteY44" fmla="*/ 779322 h 1689729"/>
                  <a:gd name="connsiteX45" fmla="*/ 654854 w 666833"/>
                  <a:gd name="connsiteY45" fmla="*/ 787308 h 1689729"/>
                  <a:gd name="connsiteX46" fmla="*/ 654854 w 666833"/>
                  <a:gd name="connsiteY46" fmla="*/ 819252 h 1689729"/>
                  <a:gd name="connsiteX47" fmla="*/ 642875 w 666833"/>
                  <a:gd name="connsiteY47" fmla="*/ 823245 h 1689729"/>
                  <a:gd name="connsiteX48" fmla="*/ 650861 w 666833"/>
                  <a:gd name="connsiteY48" fmla="*/ 895120 h 1689729"/>
                  <a:gd name="connsiteX49" fmla="*/ 658847 w 666833"/>
                  <a:gd name="connsiteY49" fmla="*/ 923071 h 1689729"/>
                  <a:gd name="connsiteX50" fmla="*/ 666833 w 666833"/>
                  <a:gd name="connsiteY50" fmla="*/ 935050 h 1689729"/>
                  <a:gd name="connsiteX51" fmla="*/ 662840 w 666833"/>
                  <a:gd name="connsiteY51" fmla="*/ 947029 h 1689729"/>
                  <a:gd name="connsiteX52" fmla="*/ 650861 w 666833"/>
                  <a:gd name="connsiteY52" fmla="*/ 955015 h 1689729"/>
                  <a:gd name="connsiteX53" fmla="*/ 642875 w 666833"/>
                  <a:gd name="connsiteY53" fmla="*/ 978973 h 1689729"/>
                  <a:gd name="connsiteX54" fmla="*/ 634889 w 666833"/>
                  <a:gd name="connsiteY54" fmla="*/ 990952 h 1689729"/>
                  <a:gd name="connsiteX55" fmla="*/ 630896 w 666833"/>
                  <a:gd name="connsiteY55" fmla="*/ 1006924 h 1689729"/>
                  <a:gd name="connsiteX56" fmla="*/ 618917 w 666833"/>
                  <a:gd name="connsiteY56" fmla="*/ 1042861 h 1689729"/>
                  <a:gd name="connsiteX57" fmla="*/ 614924 w 666833"/>
                  <a:gd name="connsiteY57" fmla="*/ 1054840 h 1689729"/>
                  <a:gd name="connsiteX58" fmla="*/ 610931 w 666833"/>
                  <a:gd name="connsiteY58" fmla="*/ 1066819 h 1689729"/>
                  <a:gd name="connsiteX59" fmla="*/ 602945 w 666833"/>
                  <a:gd name="connsiteY59" fmla="*/ 1078798 h 1689729"/>
                  <a:gd name="connsiteX60" fmla="*/ 614924 w 666833"/>
                  <a:gd name="connsiteY60" fmla="*/ 1146679 h 1689729"/>
                  <a:gd name="connsiteX61" fmla="*/ 618917 w 666833"/>
                  <a:gd name="connsiteY61" fmla="*/ 1158659 h 1689729"/>
                  <a:gd name="connsiteX62" fmla="*/ 642875 w 666833"/>
                  <a:gd name="connsiteY62" fmla="*/ 1170638 h 1689729"/>
                  <a:gd name="connsiteX63" fmla="*/ 654854 w 666833"/>
                  <a:gd name="connsiteY63" fmla="*/ 1174631 h 1689729"/>
                  <a:gd name="connsiteX64" fmla="*/ 658847 w 666833"/>
                  <a:gd name="connsiteY64" fmla="*/ 1254491 h 1689729"/>
                  <a:gd name="connsiteX65" fmla="*/ 646868 w 666833"/>
                  <a:gd name="connsiteY65" fmla="*/ 1258484 h 1689729"/>
                  <a:gd name="connsiteX66" fmla="*/ 614924 w 666833"/>
                  <a:gd name="connsiteY66" fmla="*/ 1262477 h 1689729"/>
                  <a:gd name="connsiteX67" fmla="*/ 590966 w 666833"/>
                  <a:gd name="connsiteY67" fmla="*/ 1274456 h 1689729"/>
                  <a:gd name="connsiteX68" fmla="*/ 547043 w 666833"/>
                  <a:gd name="connsiteY68" fmla="*/ 1286435 h 1689729"/>
                  <a:gd name="connsiteX69" fmla="*/ 539057 w 666833"/>
                  <a:gd name="connsiteY69" fmla="*/ 1310393 h 1689729"/>
                  <a:gd name="connsiteX70" fmla="*/ 515099 w 666833"/>
                  <a:gd name="connsiteY70" fmla="*/ 1322372 h 1689729"/>
                  <a:gd name="connsiteX71" fmla="*/ 503120 w 666833"/>
                  <a:gd name="connsiteY71" fmla="*/ 1326365 h 1689729"/>
                  <a:gd name="connsiteX72" fmla="*/ 495134 w 666833"/>
                  <a:gd name="connsiteY72" fmla="*/ 1338344 h 1689729"/>
                  <a:gd name="connsiteX73" fmla="*/ 519092 w 666833"/>
                  <a:gd name="connsiteY73" fmla="*/ 1354316 h 1689729"/>
                  <a:gd name="connsiteX74" fmla="*/ 535064 w 666833"/>
                  <a:gd name="connsiteY74" fmla="*/ 1378274 h 1689729"/>
                  <a:gd name="connsiteX75" fmla="*/ 543050 w 666833"/>
                  <a:gd name="connsiteY75" fmla="*/ 1402232 h 1689729"/>
                  <a:gd name="connsiteX76" fmla="*/ 578987 w 666833"/>
                  <a:gd name="connsiteY76" fmla="*/ 1422197 h 1689729"/>
                  <a:gd name="connsiteX77" fmla="*/ 590966 w 666833"/>
                  <a:gd name="connsiteY77" fmla="*/ 1430183 h 1689729"/>
                  <a:gd name="connsiteX78" fmla="*/ 590966 w 666833"/>
                  <a:gd name="connsiteY78" fmla="*/ 1454141 h 1689729"/>
                  <a:gd name="connsiteX79" fmla="*/ 578987 w 666833"/>
                  <a:gd name="connsiteY79" fmla="*/ 1458134 h 1689729"/>
                  <a:gd name="connsiteX80" fmla="*/ 571001 w 666833"/>
                  <a:gd name="connsiteY80" fmla="*/ 1482093 h 1689729"/>
                  <a:gd name="connsiteX81" fmla="*/ 567008 w 666833"/>
                  <a:gd name="connsiteY81" fmla="*/ 1494072 h 1689729"/>
                  <a:gd name="connsiteX82" fmla="*/ 582980 w 666833"/>
                  <a:gd name="connsiteY82" fmla="*/ 1514037 h 1689729"/>
                  <a:gd name="connsiteX83" fmla="*/ 586973 w 666833"/>
                  <a:gd name="connsiteY83" fmla="*/ 1526016 h 1689729"/>
                  <a:gd name="connsiteX84" fmla="*/ 594959 w 666833"/>
                  <a:gd name="connsiteY84" fmla="*/ 1537995 h 1689729"/>
                  <a:gd name="connsiteX85" fmla="*/ 571001 w 666833"/>
                  <a:gd name="connsiteY85" fmla="*/ 1549974 h 1689729"/>
                  <a:gd name="connsiteX86" fmla="*/ 559022 w 666833"/>
                  <a:gd name="connsiteY86" fmla="*/ 1545981 h 1689729"/>
                  <a:gd name="connsiteX87" fmla="*/ 527078 w 666833"/>
                  <a:gd name="connsiteY87" fmla="*/ 1541988 h 1689729"/>
                  <a:gd name="connsiteX88" fmla="*/ 515099 w 666833"/>
                  <a:gd name="connsiteY88" fmla="*/ 1534002 h 1689729"/>
                  <a:gd name="connsiteX89" fmla="*/ 495134 w 666833"/>
                  <a:gd name="connsiteY89" fmla="*/ 1498065 h 1689729"/>
                  <a:gd name="connsiteX90" fmla="*/ 491141 w 666833"/>
                  <a:gd name="connsiteY90" fmla="*/ 1478100 h 1689729"/>
                  <a:gd name="connsiteX91" fmla="*/ 467183 w 666833"/>
                  <a:gd name="connsiteY91" fmla="*/ 1466121 h 1689729"/>
                  <a:gd name="connsiteX92" fmla="*/ 443225 w 666833"/>
                  <a:gd name="connsiteY92" fmla="*/ 1478100 h 1689729"/>
                  <a:gd name="connsiteX93" fmla="*/ 415273 w 666833"/>
                  <a:gd name="connsiteY93" fmla="*/ 1510044 h 1689729"/>
                  <a:gd name="connsiteX94" fmla="*/ 387322 w 666833"/>
                  <a:gd name="connsiteY94" fmla="*/ 1502058 h 1689729"/>
                  <a:gd name="connsiteX95" fmla="*/ 415274 w 666833"/>
                  <a:gd name="connsiteY95" fmla="*/ 1534002 h 1689729"/>
                  <a:gd name="connsiteX96" fmla="*/ 407287 w 666833"/>
                  <a:gd name="connsiteY96" fmla="*/ 1561953 h 1689729"/>
                  <a:gd name="connsiteX97" fmla="*/ 403294 w 666833"/>
                  <a:gd name="connsiteY97" fmla="*/ 1573932 h 1689729"/>
                  <a:gd name="connsiteX98" fmla="*/ 391315 w 666833"/>
                  <a:gd name="connsiteY98" fmla="*/ 1585911 h 1689729"/>
                  <a:gd name="connsiteX99" fmla="*/ 387322 w 666833"/>
                  <a:gd name="connsiteY99" fmla="*/ 1597890 h 1689729"/>
                  <a:gd name="connsiteX100" fmla="*/ 399301 w 666833"/>
                  <a:gd name="connsiteY100" fmla="*/ 1633827 h 1689729"/>
                  <a:gd name="connsiteX101" fmla="*/ 395308 w 666833"/>
                  <a:gd name="connsiteY101" fmla="*/ 1665771 h 1689729"/>
                  <a:gd name="connsiteX102" fmla="*/ 375343 w 666833"/>
                  <a:gd name="connsiteY102" fmla="*/ 1689729 h 1689729"/>
                  <a:gd name="connsiteX103" fmla="*/ 327427 w 666833"/>
                  <a:gd name="connsiteY103" fmla="*/ 1677750 h 1689729"/>
                  <a:gd name="connsiteX104" fmla="*/ 315448 w 666833"/>
                  <a:gd name="connsiteY104" fmla="*/ 1673757 h 1689729"/>
                  <a:gd name="connsiteX105" fmla="*/ 303469 w 666833"/>
                  <a:gd name="connsiteY105" fmla="*/ 1669764 h 1689729"/>
                  <a:gd name="connsiteX106" fmla="*/ 303469 w 666833"/>
                  <a:gd name="connsiteY106" fmla="*/ 1617855 h 1689729"/>
                  <a:gd name="connsiteX107" fmla="*/ 291490 w 666833"/>
                  <a:gd name="connsiteY107" fmla="*/ 1609869 h 1689729"/>
                  <a:gd name="connsiteX108" fmla="*/ 283504 w 666833"/>
                  <a:gd name="connsiteY108" fmla="*/ 1585911 h 1689729"/>
                  <a:gd name="connsiteX109" fmla="*/ 259546 w 666833"/>
                  <a:gd name="connsiteY109" fmla="*/ 1577925 h 1689729"/>
                  <a:gd name="connsiteX110" fmla="*/ 223609 w 666833"/>
                  <a:gd name="connsiteY110" fmla="*/ 1577925 h 1689729"/>
                  <a:gd name="connsiteX111" fmla="*/ 211630 w 666833"/>
                  <a:gd name="connsiteY111" fmla="*/ 1573932 h 1689729"/>
                  <a:gd name="connsiteX112" fmla="*/ 199651 w 666833"/>
                  <a:gd name="connsiteY112" fmla="*/ 1569939 h 1689729"/>
                  <a:gd name="connsiteX113" fmla="*/ 191665 w 666833"/>
                  <a:gd name="connsiteY113" fmla="*/ 1557960 h 1689729"/>
                  <a:gd name="connsiteX114" fmla="*/ 155728 w 666833"/>
                  <a:gd name="connsiteY114" fmla="*/ 1537995 h 1689729"/>
                  <a:gd name="connsiteX115" fmla="*/ 147742 w 666833"/>
                  <a:gd name="connsiteY115" fmla="*/ 1526016 h 1689729"/>
                  <a:gd name="connsiteX116" fmla="*/ 143749 w 666833"/>
                  <a:gd name="connsiteY116" fmla="*/ 1514037 h 1689729"/>
                  <a:gd name="connsiteX117" fmla="*/ 119791 w 666833"/>
                  <a:gd name="connsiteY117" fmla="*/ 1506051 h 1689729"/>
                  <a:gd name="connsiteX118" fmla="*/ 95832 w 666833"/>
                  <a:gd name="connsiteY118" fmla="*/ 1494072 h 1689729"/>
                  <a:gd name="connsiteX119" fmla="*/ 83853 w 666833"/>
                  <a:gd name="connsiteY119" fmla="*/ 1486086 h 1689729"/>
                  <a:gd name="connsiteX120" fmla="*/ 59895 w 666833"/>
                  <a:gd name="connsiteY120" fmla="*/ 1466121 h 1689729"/>
                  <a:gd name="connsiteX121" fmla="*/ 35937 w 666833"/>
                  <a:gd name="connsiteY121" fmla="*/ 1458134 h 1689729"/>
                  <a:gd name="connsiteX122" fmla="*/ 23958 w 666833"/>
                  <a:gd name="connsiteY122" fmla="*/ 1454141 h 1689729"/>
                  <a:gd name="connsiteX123" fmla="*/ 11979 w 666833"/>
                  <a:gd name="connsiteY123" fmla="*/ 1446155 h 1689729"/>
                  <a:gd name="connsiteX124" fmla="*/ 0 w 666833"/>
                  <a:gd name="connsiteY124" fmla="*/ 1422197 h 1689729"/>
                  <a:gd name="connsiteX125" fmla="*/ 3993 w 666833"/>
                  <a:gd name="connsiteY125" fmla="*/ 1406225 h 1689729"/>
                  <a:gd name="connsiteX126" fmla="*/ 11979 w 666833"/>
                  <a:gd name="connsiteY126" fmla="*/ 1394246 h 1689729"/>
                  <a:gd name="connsiteX127" fmla="*/ 79860 w 666833"/>
                  <a:gd name="connsiteY127" fmla="*/ 1394246 h 1689729"/>
                  <a:gd name="connsiteX128" fmla="*/ 87846 w 666833"/>
                  <a:gd name="connsiteY128" fmla="*/ 1382267 h 1689729"/>
                  <a:gd name="connsiteX129" fmla="*/ 67881 w 666833"/>
                  <a:gd name="connsiteY129" fmla="*/ 1362302 h 1689729"/>
                  <a:gd name="connsiteX130" fmla="*/ 47916 w 666833"/>
                  <a:gd name="connsiteY130" fmla="*/ 1338344 h 1689729"/>
                  <a:gd name="connsiteX131" fmla="*/ 51909 w 666833"/>
                  <a:gd name="connsiteY131" fmla="*/ 1322372 h 1689729"/>
                  <a:gd name="connsiteX132" fmla="*/ 67881 w 666833"/>
                  <a:gd name="connsiteY132" fmla="*/ 1298414 h 1689729"/>
                  <a:gd name="connsiteX133" fmla="*/ 75867 w 666833"/>
                  <a:gd name="connsiteY133" fmla="*/ 1262477 h 1689729"/>
                  <a:gd name="connsiteX134" fmla="*/ 83853 w 666833"/>
                  <a:gd name="connsiteY134" fmla="*/ 1250498 h 1689729"/>
                  <a:gd name="connsiteX135" fmla="*/ 95832 w 666833"/>
                  <a:gd name="connsiteY135" fmla="*/ 1246505 h 1689729"/>
                  <a:gd name="connsiteX136" fmla="*/ 99825 w 666833"/>
                  <a:gd name="connsiteY136" fmla="*/ 1234526 h 1689729"/>
                  <a:gd name="connsiteX137" fmla="*/ 115798 w 666833"/>
                  <a:gd name="connsiteY137" fmla="*/ 1230533 h 1689729"/>
                  <a:gd name="connsiteX138" fmla="*/ 127777 w 666833"/>
                  <a:gd name="connsiteY138" fmla="*/ 1226540 h 1689729"/>
                  <a:gd name="connsiteX139" fmla="*/ 139756 w 666833"/>
                  <a:gd name="connsiteY139" fmla="*/ 1218554 h 1689729"/>
                  <a:gd name="connsiteX140" fmla="*/ 207637 w 666833"/>
                  <a:gd name="connsiteY140" fmla="*/ 1210568 h 1689729"/>
                  <a:gd name="connsiteX141" fmla="*/ 231595 w 666833"/>
                  <a:gd name="connsiteY141" fmla="*/ 1202582 h 1689729"/>
                  <a:gd name="connsiteX142" fmla="*/ 239581 w 666833"/>
                  <a:gd name="connsiteY142" fmla="*/ 1190603 h 1689729"/>
                  <a:gd name="connsiteX143" fmla="*/ 247567 w 666833"/>
                  <a:gd name="connsiteY143" fmla="*/ 1166645 h 1689729"/>
                  <a:gd name="connsiteX144" fmla="*/ 259546 w 666833"/>
                  <a:gd name="connsiteY144" fmla="*/ 1162652 h 1689729"/>
                  <a:gd name="connsiteX145" fmla="*/ 267532 w 666833"/>
                  <a:gd name="connsiteY145" fmla="*/ 1154665 h 1689729"/>
                  <a:gd name="connsiteX146" fmla="*/ 275518 w 666833"/>
                  <a:gd name="connsiteY146" fmla="*/ 1118728 h 1689729"/>
                  <a:gd name="connsiteX147" fmla="*/ 287497 w 666833"/>
                  <a:gd name="connsiteY147" fmla="*/ 1110742 h 1689729"/>
                  <a:gd name="connsiteX148" fmla="*/ 311455 w 666833"/>
                  <a:gd name="connsiteY148" fmla="*/ 1062826 h 1689729"/>
                  <a:gd name="connsiteX149" fmla="*/ 323434 w 666833"/>
                  <a:gd name="connsiteY149" fmla="*/ 1054840 h 1689729"/>
                  <a:gd name="connsiteX150" fmla="*/ 355378 w 666833"/>
                  <a:gd name="connsiteY150" fmla="*/ 1038868 h 1689729"/>
                  <a:gd name="connsiteX151" fmla="*/ 379336 w 666833"/>
                  <a:gd name="connsiteY151" fmla="*/ 1022896 h 1689729"/>
                  <a:gd name="connsiteX152" fmla="*/ 383329 w 666833"/>
                  <a:gd name="connsiteY152" fmla="*/ 1010917 h 1689729"/>
                  <a:gd name="connsiteX153" fmla="*/ 391315 w 666833"/>
                  <a:gd name="connsiteY153" fmla="*/ 998938 h 1689729"/>
                  <a:gd name="connsiteX154" fmla="*/ 379336 w 666833"/>
                  <a:gd name="connsiteY154" fmla="*/ 994945 h 1689729"/>
                  <a:gd name="connsiteX155" fmla="*/ 367357 w 666833"/>
                  <a:gd name="connsiteY155" fmla="*/ 986959 h 1689729"/>
                  <a:gd name="connsiteX156" fmla="*/ 359371 w 666833"/>
                  <a:gd name="connsiteY156" fmla="*/ 974980 h 1689729"/>
                  <a:gd name="connsiteX157" fmla="*/ 347392 w 666833"/>
                  <a:gd name="connsiteY157" fmla="*/ 970987 h 1689729"/>
                  <a:gd name="connsiteX158" fmla="*/ 335413 w 666833"/>
                  <a:gd name="connsiteY158" fmla="*/ 963001 h 1689729"/>
                  <a:gd name="connsiteX159" fmla="*/ 319441 w 666833"/>
                  <a:gd name="connsiteY159" fmla="*/ 939043 h 1689729"/>
                  <a:gd name="connsiteX160" fmla="*/ 303469 w 666833"/>
                  <a:gd name="connsiteY160" fmla="*/ 903106 h 1689729"/>
                  <a:gd name="connsiteX161" fmla="*/ 307462 w 666833"/>
                  <a:gd name="connsiteY161" fmla="*/ 879148 h 1689729"/>
                  <a:gd name="connsiteX162" fmla="*/ 319441 w 666833"/>
                  <a:gd name="connsiteY162" fmla="*/ 871162 h 1689729"/>
                  <a:gd name="connsiteX163" fmla="*/ 327427 w 666833"/>
                  <a:gd name="connsiteY163" fmla="*/ 847203 h 1689729"/>
                  <a:gd name="connsiteX164" fmla="*/ 327427 w 666833"/>
                  <a:gd name="connsiteY164" fmla="*/ 787308 h 1689729"/>
                  <a:gd name="connsiteX165" fmla="*/ 319441 w 666833"/>
                  <a:gd name="connsiteY165" fmla="*/ 763350 h 1689729"/>
                  <a:gd name="connsiteX166" fmla="*/ 319441 w 666833"/>
                  <a:gd name="connsiteY166" fmla="*/ 699462 h 1689729"/>
                  <a:gd name="connsiteX167" fmla="*/ 307462 w 666833"/>
                  <a:gd name="connsiteY167" fmla="*/ 643560 h 1689729"/>
                  <a:gd name="connsiteX168" fmla="*/ 311455 w 666833"/>
                  <a:gd name="connsiteY168" fmla="*/ 611616 h 1689729"/>
                  <a:gd name="connsiteX169" fmla="*/ 331420 w 666833"/>
                  <a:gd name="connsiteY169" fmla="*/ 607623 h 1689729"/>
                  <a:gd name="connsiteX170" fmla="*/ 343399 w 666833"/>
                  <a:gd name="connsiteY170" fmla="*/ 579672 h 1689729"/>
                  <a:gd name="connsiteX171" fmla="*/ 339406 w 666833"/>
                  <a:gd name="connsiteY171" fmla="*/ 547727 h 1689729"/>
                  <a:gd name="connsiteX172" fmla="*/ 323434 w 666833"/>
                  <a:gd name="connsiteY172" fmla="*/ 523769 h 1689729"/>
                  <a:gd name="connsiteX173" fmla="*/ 315448 w 666833"/>
                  <a:gd name="connsiteY173" fmla="*/ 511790 h 1689729"/>
                  <a:gd name="connsiteX174" fmla="*/ 319441 w 666833"/>
                  <a:gd name="connsiteY174" fmla="*/ 467867 h 1689729"/>
                  <a:gd name="connsiteX175" fmla="*/ 327427 w 666833"/>
                  <a:gd name="connsiteY175" fmla="*/ 439916 h 1689729"/>
                  <a:gd name="connsiteX176" fmla="*/ 323434 w 666833"/>
                  <a:gd name="connsiteY176" fmla="*/ 415958 h 1689729"/>
                  <a:gd name="connsiteX177" fmla="*/ 319441 w 666833"/>
                  <a:gd name="connsiteY177" fmla="*/ 403979 h 1689729"/>
                  <a:gd name="connsiteX178" fmla="*/ 295483 w 666833"/>
                  <a:gd name="connsiteY178" fmla="*/ 395993 h 1689729"/>
                  <a:gd name="connsiteX179" fmla="*/ 287497 w 666833"/>
                  <a:gd name="connsiteY179" fmla="*/ 384014 h 1689729"/>
                  <a:gd name="connsiteX180" fmla="*/ 275518 w 666833"/>
                  <a:gd name="connsiteY180" fmla="*/ 376028 h 1689729"/>
                  <a:gd name="connsiteX181" fmla="*/ 271525 w 666833"/>
                  <a:gd name="connsiteY181" fmla="*/ 364049 h 1689729"/>
                  <a:gd name="connsiteX182" fmla="*/ 267532 w 666833"/>
                  <a:gd name="connsiteY182" fmla="*/ 324119 h 1689729"/>
                  <a:gd name="connsiteX183" fmla="*/ 255553 w 666833"/>
                  <a:gd name="connsiteY183" fmla="*/ 320126 h 1689729"/>
                  <a:gd name="connsiteX184" fmla="*/ 251560 w 666833"/>
                  <a:gd name="connsiteY184" fmla="*/ 308147 h 1689729"/>
                  <a:gd name="connsiteX185" fmla="*/ 247567 w 666833"/>
                  <a:gd name="connsiteY185" fmla="*/ 288182 h 1689729"/>
                  <a:gd name="connsiteX186" fmla="*/ 235588 w 666833"/>
                  <a:gd name="connsiteY186" fmla="*/ 264224 h 1689729"/>
                  <a:gd name="connsiteX187" fmla="*/ 247567 w 666833"/>
                  <a:gd name="connsiteY187" fmla="*/ 240265 h 1689729"/>
                  <a:gd name="connsiteX188" fmla="*/ 259546 w 666833"/>
                  <a:gd name="connsiteY188" fmla="*/ 236272 h 1689729"/>
                  <a:gd name="connsiteX189" fmla="*/ 271525 w 666833"/>
                  <a:gd name="connsiteY189" fmla="*/ 212314 h 1689729"/>
                  <a:gd name="connsiteX190" fmla="*/ 267532 w 666833"/>
                  <a:gd name="connsiteY190" fmla="*/ 188356 h 1689729"/>
                  <a:gd name="connsiteX191" fmla="*/ 279511 w 666833"/>
                  <a:gd name="connsiteY191" fmla="*/ 196342 h 1689729"/>
                  <a:gd name="connsiteX192" fmla="*/ 283504 w 666833"/>
                  <a:gd name="connsiteY192" fmla="*/ 208321 h 1689729"/>
                  <a:gd name="connsiteX193" fmla="*/ 307462 w 666833"/>
                  <a:gd name="connsiteY193" fmla="*/ 208321 h 1689729"/>
                  <a:gd name="connsiteX194" fmla="*/ 311455 w 666833"/>
                  <a:gd name="connsiteY194" fmla="*/ 196342 h 1689729"/>
                  <a:gd name="connsiteX195" fmla="*/ 319441 w 666833"/>
                  <a:gd name="connsiteY195" fmla="*/ 164398 h 1689729"/>
                  <a:gd name="connsiteX196" fmla="*/ 327427 w 666833"/>
                  <a:gd name="connsiteY196" fmla="*/ 152419 h 1689729"/>
                  <a:gd name="connsiteX197" fmla="*/ 351385 w 666833"/>
                  <a:gd name="connsiteY197" fmla="*/ 136447 h 1689729"/>
                  <a:gd name="connsiteX198" fmla="*/ 351385 w 666833"/>
                  <a:gd name="connsiteY198" fmla="*/ 96517 h 1689729"/>
                  <a:gd name="connsiteX199" fmla="*/ 347392 w 666833"/>
                  <a:gd name="connsiteY199" fmla="*/ 80545 h 1689729"/>
                  <a:gd name="connsiteX200" fmla="*/ 335413 w 666833"/>
                  <a:gd name="connsiteY200" fmla="*/ 72559 h 1689729"/>
                  <a:gd name="connsiteX201" fmla="*/ 327427 w 666833"/>
                  <a:gd name="connsiteY201" fmla="*/ 48601 h 1689729"/>
                  <a:gd name="connsiteX202" fmla="*/ 319441 w 666833"/>
                  <a:gd name="connsiteY202" fmla="*/ 36622 h 1689729"/>
                  <a:gd name="connsiteX203" fmla="*/ 315448 w 666833"/>
                  <a:gd name="connsiteY203" fmla="*/ 8671 h 1689729"/>
                  <a:gd name="connsiteX0" fmla="*/ 315448 w 666833"/>
                  <a:gd name="connsiteY0" fmla="*/ 8671 h 1689729"/>
                  <a:gd name="connsiteX1" fmla="*/ 355378 w 666833"/>
                  <a:gd name="connsiteY1" fmla="*/ 4678 h 1689729"/>
                  <a:gd name="connsiteX2" fmla="*/ 359371 w 666833"/>
                  <a:gd name="connsiteY2" fmla="*/ 16657 h 1689729"/>
                  <a:gd name="connsiteX3" fmla="*/ 371350 w 666833"/>
                  <a:gd name="connsiteY3" fmla="*/ 20650 h 1689729"/>
                  <a:gd name="connsiteX4" fmla="*/ 383329 w 666833"/>
                  <a:gd name="connsiteY4" fmla="*/ 28636 h 1689729"/>
                  <a:gd name="connsiteX5" fmla="*/ 387322 w 666833"/>
                  <a:gd name="connsiteY5" fmla="*/ 40615 h 1689729"/>
                  <a:gd name="connsiteX6" fmla="*/ 395308 w 666833"/>
                  <a:gd name="connsiteY6" fmla="*/ 52594 h 1689729"/>
                  <a:gd name="connsiteX7" fmla="*/ 415274 w 666833"/>
                  <a:gd name="connsiteY7" fmla="*/ 84538 h 1689729"/>
                  <a:gd name="connsiteX8" fmla="*/ 419267 w 666833"/>
                  <a:gd name="connsiteY8" fmla="*/ 96517 h 1689729"/>
                  <a:gd name="connsiteX9" fmla="*/ 411280 w 666833"/>
                  <a:gd name="connsiteY9" fmla="*/ 124468 h 1689729"/>
                  <a:gd name="connsiteX10" fmla="*/ 403294 w 666833"/>
                  <a:gd name="connsiteY10" fmla="*/ 164398 h 1689729"/>
                  <a:gd name="connsiteX11" fmla="*/ 407287 w 666833"/>
                  <a:gd name="connsiteY11" fmla="*/ 188356 h 1689729"/>
                  <a:gd name="connsiteX12" fmla="*/ 427253 w 666833"/>
                  <a:gd name="connsiteY12" fmla="*/ 204328 h 1689729"/>
                  <a:gd name="connsiteX13" fmla="*/ 447218 w 666833"/>
                  <a:gd name="connsiteY13" fmla="*/ 224293 h 1689729"/>
                  <a:gd name="connsiteX14" fmla="*/ 455204 w 666833"/>
                  <a:gd name="connsiteY14" fmla="*/ 236272 h 1689729"/>
                  <a:gd name="connsiteX15" fmla="*/ 463190 w 666833"/>
                  <a:gd name="connsiteY15" fmla="*/ 244259 h 1689729"/>
                  <a:gd name="connsiteX16" fmla="*/ 479162 w 666833"/>
                  <a:gd name="connsiteY16" fmla="*/ 268217 h 1689729"/>
                  <a:gd name="connsiteX17" fmla="*/ 491141 w 666833"/>
                  <a:gd name="connsiteY17" fmla="*/ 272210 h 1689729"/>
                  <a:gd name="connsiteX18" fmla="*/ 507113 w 666833"/>
                  <a:gd name="connsiteY18" fmla="*/ 296168 h 1689729"/>
                  <a:gd name="connsiteX19" fmla="*/ 515099 w 666833"/>
                  <a:gd name="connsiteY19" fmla="*/ 320126 h 1689729"/>
                  <a:gd name="connsiteX20" fmla="*/ 511106 w 666833"/>
                  <a:gd name="connsiteY20" fmla="*/ 332105 h 1689729"/>
                  <a:gd name="connsiteX21" fmla="*/ 479162 w 666833"/>
                  <a:gd name="connsiteY21" fmla="*/ 332105 h 1689729"/>
                  <a:gd name="connsiteX22" fmla="*/ 459197 w 666833"/>
                  <a:gd name="connsiteY22" fmla="*/ 336098 h 1689729"/>
                  <a:gd name="connsiteX23" fmla="*/ 455204 w 666833"/>
                  <a:gd name="connsiteY23" fmla="*/ 348077 h 1689729"/>
                  <a:gd name="connsiteX24" fmla="*/ 427253 w 666833"/>
                  <a:gd name="connsiteY24" fmla="*/ 380021 h 1689729"/>
                  <a:gd name="connsiteX25" fmla="*/ 435239 w 666833"/>
                  <a:gd name="connsiteY25" fmla="*/ 403979 h 1689729"/>
                  <a:gd name="connsiteX26" fmla="*/ 439232 w 666833"/>
                  <a:gd name="connsiteY26" fmla="*/ 415958 h 1689729"/>
                  <a:gd name="connsiteX27" fmla="*/ 459197 w 666833"/>
                  <a:gd name="connsiteY27" fmla="*/ 451895 h 1689729"/>
                  <a:gd name="connsiteX28" fmla="*/ 467183 w 666833"/>
                  <a:gd name="connsiteY28" fmla="*/ 471860 h 1689729"/>
                  <a:gd name="connsiteX29" fmla="*/ 475169 w 666833"/>
                  <a:gd name="connsiteY29" fmla="*/ 503804 h 1689729"/>
                  <a:gd name="connsiteX30" fmla="*/ 563015 w 666833"/>
                  <a:gd name="connsiteY30" fmla="*/ 499811 h 1689729"/>
                  <a:gd name="connsiteX31" fmla="*/ 571001 w 666833"/>
                  <a:gd name="connsiteY31" fmla="*/ 511790 h 1689729"/>
                  <a:gd name="connsiteX32" fmla="*/ 582980 w 666833"/>
                  <a:gd name="connsiteY32" fmla="*/ 515783 h 1689729"/>
                  <a:gd name="connsiteX33" fmla="*/ 586973 w 666833"/>
                  <a:gd name="connsiteY33" fmla="*/ 527762 h 1689729"/>
                  <a:gd name="connsiteX34" fmla="*/ 594959 w 666833"/>
                  <a:gd name="connsiteY34" fmla="*/ 539741 h 1689729"/>
                  <a:gd name="connsiteX35" fmla="*/ 598952 w 666833"/>
                  <a:gd name="connsiteY35" fmla="*/ 603630 h 1689729"/>
                  <a:gd name="connsiteX36" fmla="*/ 594959 w 666833"/>
                  <a:gd name="connsiteY36" fmla="*/ 635574 h 1689729"/>
                  <a:gd name="connsiteX37" fmla="*/ 582980 w 666833"/>
                  <a:gd name="connsiteY37" fmla="*/ 659532 h 1689729"/>
                  <a:gd name="connsiteX38" fmla="*/ 578987 w 666833"/>
                  <a:gd name="connsiteY38" fmla="*/ 671511 h 1689729"/>
                  <a:gd name="connsiteX39" fmla="*/ 586973 w 666833"/>
                  <a:gd name="connsiteY39" fmla="*/ 703455 h 1689729"/>
                  <a:gd name="connsiteX40" fmla="*/ 594959 w 666833"/>
                  <a:gd name="connsiteY40" fmla="*/ 715434 h 1689729"/>
                  <a:gd name="connsiteX41" fmla="*/ 598952 w 666833"/>
                  <a:gd name="connsiteY41" fmla="*/ 727413 h 1689729"/>
                  <a:gd name="connsiteX42" fmla="*/ 610931 w 666833"/>
                  <a:gd name="connsiteY42" fmla="*/ 735399 h 1689729"/>
                  <a:gd name="connsiteX43" fmla="*/ 618917 w 666833"/>
                  <a:gd name="connsiteY43" fmla="*/ 767343 h 1689729"/>
                  <a:gd name="connsiteX44" fmla="*/ 642875 w 666833"/>
                  <a:gd name="connsiteY44" fmla="*/ 779322 h 1689729"/>
                  <a:gd name="connsiteX45" fmla="*/ 654854 w 666833"/>
                  <a:gd name="connsiteY45" fmla="*/ 787308 h 1689729"/>
                  <a:gd name="connsiteX46" fmla="*/ 654854 w 666833"/>
                  <a:gd name="connsiteY46" fmla="*/ 819252 h 1689729"/>
                  <a:gd name="connsiteX47" fmla="*/ 642875 w 666833"/>
                  <a:gd name="connsiteY47" fmla="*/ 823245 h 1689729"/>
                  <a:gd name="connsiteX48" fmla="*/ 650861 w 666833"/>
                  <a:gd name="connsiteY48" fmla="*/ 895120 h 1689729"/>
                  <a:gd name="connsiteX49" fmla="*/ 658847 w 666833"/>
                  <a:gd name="connsiteY49" fmla="*/ 923071 h 1689729"/>
                  <a:gd name="connsiteX50" fmla="*/ 666833 w 666833"/>
                  <a:gd name="connsiteY50" fmla="*/ 935050 h 1689729"/>
                  <a:gd name="connsiteX51" fmla="*/ 662840 w 666833"/>
                  <a:gd name="connsiteY51" fmla="*/ 947029 h 1689729"/>
                  <a:gd name="connsiteX52" fmla="*/ 650861 w 666833"/>
                  <a:gd name="connsiteY52" fmla="*/ 955015 h 1689729"/>
                  <a:gd name="connsiteX53" fmla="*/ 642875 w 666833"/>
                  <a:gd name="connsiteY53" fmla="*/ 978973 h 1689729"/>
                  <a:gd name="connsiteX54" fmla="*/ 634889 w 666833"/>
                  <a:gd name="connsiteY54" fmla="*/ 990952 h 1689729"/>
                  <a:gd name="connsiteX55" fmla="*/ 630896 w 666833"/>
                  <a:gd name="connsiteY55" fmla="*/ 1006924 h 1689729"/>
                  <a:gd name="connsiteX56" fmla="*/ 618917 w 666833"/>
                  <a:gd name="connsiteY56" fmla="*/ 1042861 h 1689729"/>
                  <a:gd name="connsiteX57" fmla="*/ 614924 w 666833"/>
                  <a:gd name="connsiteY57" fmla="*/ 1054840 h 1689729"/>
                  <a:gd name="connsiteX58" fmla="*/ 610931 w 666833"/>
                  <a:gd name="connsiteY58" fmla="*/ 1066819 h 1689729"/>
                  <a:gd name="connsiteX59" fmla="*/ 602945 w 666833"/>
                  <a:gd name="connsiteY59" fmla="*/ 1078798 h 1689729"/>
                  <a:gd name="connsiteX60" fmla="*/ 614924 w 666833"/>
                  <a:gd name="connsiteY60" fmla="*/ 1146679 h 1689729"/>
                  <a:gd name="connsiteX61" fmla="*/ 618917 w 666833"/>
                  <a:gd name="connsiteY61" fmla="*/ 1158659 h 1689729"/>
                  <a:gd name="connsiteX62" fmla="*/ 642875 w 666833"/>
                  <a:gd name="connsiteY62" fmla="*/ 1170638 h 1689729"/>
                  <a:gd name="connsiteX63" fmla="*/ 654854 w 666833"/>
                  <a:gd name="connsiteY63" fmla="*/ 1174631 h 1689729"/>
                  <a:gd name="connsiteX64" fmla="*/ 658847 w 666833"/>
                  <a:gd name="connsiteY64" fmla="*/ 1254491 h 1689729"/>
                  <a:gd name="connsiteX65" fmla="*/ 646868 w 666833"/>
                  <a:gd name="connsiteY65" fmla="*/ 1258484 h 1689729"/>
                  <a:gd name="connsiteX66" fmla="*/ 614924 w 666833"/>
                  <a:gd name="connsiteY66" fmla="*/ 1262477 h 1689729"/>
                  <a:gd name="connsiteX67" fmla="*/ 590966 w 666833"/>
                  <a:gd name="connsiteY67" fmla="*/ 1274456 h 1689729"/>
                  <a:gd name="connsiteX68" fmla="*/ 547043 w 666833"/>
                  <a:gd name="connsiteY68" fmla="*/ 1286435 h 1689729"/>
                  <a:gd name="connsiteX69" fmla="*/ 539057 w 666833"/>
                  <a:gd name="connsiteY69" fmla="*/ 1310393 h 1689729"/>
                  <a:gd name="connsiteX70" fmla="*/ 515099 w 666833"/>
                  <a:gd name="connsiteY70" fmla="*/ 1322372 h 1689729"/>
                  <a:gd name="connsiteX71" fmla="*/ 503120 w 666833"/>
                  <a:gd name="connsiteY71" fmla="*/ 1326365 h 1689729"/>
                  <a:gd name="connsiteX72" fmla="*/ 495134 w 666833"/>
                  <a:gd name="connsiteY72" fmla="*/ 1338344 h 1689729"/>
                  <a:gd name="connsiteX73" fmla="*/ 519092 w 666833"/>
                  <a:gd name="connsiteY73" fmla="*/ 1354316 h 1689729"/>
                  <a:gd name="connsiteX74" fmla="*/ 535064 w 666833"/>
                  <a:gd name="connsiteY74" fmla="*/ 1378274 h 1689729"/>
                  <a:gd name="connsiteX75" fmla="*/ 543050 w 666833"/>
                  <a:gd name="connsiteY75" fmla="*/ 1402232 h 1689729"/>
                  <a:gd name="connsiteX76" fmla="*/ 578987 w 666833"/>
                  <a:gd name="connsiteY76" fmla="*/ 1422197 h 1689729"/>
                  <a:gd name="connsiteX77" fmla="*/ 590966 w 666833"/>
                  <a:gd name="connsiteY77" fmla="*/ 1430183 h 1689729"/>
                  <a:gd name="connsiteX78" fmla="*/ 590966 w 666833"/>
                  <a:gd name="connsiteY78" fmla="*/ 1454141 h 1689729"/>
                  <a:gd name="connsiteX79" fmla="*/ 578987 w 666833"/>
                  <a:gd name="connsiteY79" fmla="*/ 1458134 h 1689729"/>
                  <a:gd name="connsiteX80" fmla="*/ 571001 w 666833"/>
                  <a:gd name="connsiteY80" fmla="*/ 1482093 h 1689729"/>
                  <a:gd name="connsiteX81" fmla="*/ 567008 w 666833"/>
                  <a:gd name="connsiteY81" fmla="*/ 1494072 h 1689729"/>
                  <a:gd name="connsiteX82" fmla="*/ 582980 w 666833"/>
                  <a:gd name="connsiteY82" fmla="*/ 1514037 h 1689729"/>
                  <a:gd name="connsiteX83" fmla="*/ 586973 w 666833"/>
                  <a:gd name="connsiteY83" fmla="*/ 1526016 h 1689729"/>
                  <a:gd name="connsiteX84" fmla="*/ 594959 w 666833"/>
                  <a:gd name="connsiteY84" fmla="*/ 1537995 h 1689729"/>
                  <a:gd name="connsiteX85" fmla="*/ 571001 w 666833"/>
                  <a:gd name="connsiteY85" fmla="*/ 1549974 h 1689729"/>
                  <a:gd name="connsiteX86" fmla="*/ 559022 w 666833"/>
                  <a:gd name="connsiteY86" fmla="*/ 1545981 h 1689729"/>
                  <a:gd name="connsiteX87" fmla="*/ 527078 w 666833"/>
                  <a:gd name="connsiteY87" fmla="*/ 1541988 h 1689729"/>
                  <a:gd name="connsiteX88" fmla="*/ 515099 w 666833"/>
                  <a:gd name="connsiteY88" fmla="*/ 1534002 h 1689729"/>
                  <a:gd name="connsiteX89" fmla="*/ 495134 w 666833"/>
                  <a:gd name="connsiteY89" fmla="*/ 1498065 h 1689729"/>
                  <a:gd name="connsiteX90" fmla="*/ 491141 w 666833"/>
                  <a:gd name="connsiteY90" fmla="*/ 1478100 h 1689729"/>
                  <a:gd name="connsiteX91" fmla="*/ 467183 w 666833"/>
                  <a:gd name="connsiteY91" fmla="*/ 1466121 h 1689729"/>
                  <a:gd name="connsiteX92" fmla="*/ 443225 w 666833"/>
                  <a:gd name="connsiteY92" fmla="*/ 1478100 h 1689729"/>
                  <a:gd name="connsiteX93" fmla="*/ 415273 w 666833"/>
                  <a:gd name="connsiteY93" fmla="*/ 1510044 h 1689729"/>
                  <a:gd name="connsiteX94" fmla="*/ 407287 w 666833"/>
                  <a:gd name="connsiteY94" fmla="*/ 1518030 h 1689729"/>
                  <a:gd name="connsiteX95" fmla="*/ 415274 w 666833"/>
                  <a:gd name="connsiteY95" fmla="*/ 1534002 h 1689729"/>
                  <a:gd name="connsiteX96" fmla="*/ 407287 w 666833"/>
                  <a:gd name="connsiteY96" fmla="*/ 1561953 h 1689729"/>
                  <a:gd name="connsiteX97" fmla="*/ 403294 w 666833"/>
                  <a:gd name="connsiteY97" fmla="*/ 1573932 h 1689729"/>
                  <a:gd name="connsiteX98" fmla="*/ 391315 w 666833"/>
                  <a:gd name="connsiteY98" fmla="*/ 1585911 h 1689729"/>
                  <a:gd name="connsiteX99" fmla="*/ 387322 w 666833"/>
                  <a:gd name="connsiteY99" fmla="*/ 1597890 h 1689729"/>
                  <a:gd name="connsiteX100" fmla="*/ 399301 w 666833"/>
                  <a:gd name="connsiteY100" fmla="*/ 1633827 h 1689729"/>
                  <a:gd name="connsiteX101" fmla="*/ 395308 w 666833"/>
                  <a:gd name="connsiteY101" fmla="*/ 1665771 h 1689729"/>
                  <a:gd name="connsiteX102" fmla="*/ 375343 w 666833"/>
                  <a:gd name="connsiteY102" fmla="*/ 1689729 h 1689729"/>
                  <a:gd name="connsiteX103" fmla="*/ 327427 w 666833"/>
                  <a:gd name="connsiteY103" fmla="*/ 1677750 h 1689729"/>
                  <a:gd name="connsiteX104" fmla="*/ 315448 w 666833"/>
                  <a:gd name="connsiteY104" fmla="*/ 1673757 h 1689729"/>
                  <a:gd name="connsiteX105" fmla="*/ 303469 w 666833"/>
                  <a:gd name="connsiteY105" fmla="*/ 1669764 h 1689729"/>
                  <a:gd name="connsiteX106" fmla="*/ 303469 w 666833"/>
                  <a:gd name="connsiteY106" fmla="*/ 1617855 h 1689729"/>
                  <a:gd name="connsiteX107" fmla="*/ 291490 w 666833"/>
                  <a:gd name="connsiteY107" fmla="*/ 1609869 h 1689729"/>
                  <a:gd name="connsiteX108" fmla="*/ 283504 w 666833"/>
                  <a:gd name="connsiteY108" fmla="*/ 1585911 h 1689729"/>
                  <a:gd name="connsiteX109" fmla="*/ 259546 w 666833"/>
                  <a:gd name="connsiteY109" fmla="*/ 1577925 h 1689729"/>
                  <a:gd name="connsiteX110" fmla="*/ 223609 w 666833"/>
                  <a:gd name="connsiteY110" fmla="*/ 1577925 h 1689729"/>
                  <a:gd name="connsiteX111" fmla="*/ 211630 w 666833"/>
                  <a:gd name="connsiteY111" fmla="*/ 1573932 h 1689729"/>
                  <a:gd name="connsiteX112" fmla="*/ 199651 w 666833"/>
                  <a:gd name="connsiteY112" fmla="*/ 1569939 h 1689729"/>
                  <a:gd name="connsiteX113" fmla="*/ 191665 w 666833"/>
                  <a:gd name="connsiteY113" fmla="*/ 1557960 h 1689729"/>
                  <a:gd name="connsiteX114" fmla="*/ 155728 w 666833"/>
                  <a:gd name="connsiteY114" fmla="*/ 1537995 h 1689729"/>
                  <a:gd name="connsiteX115" fmla="*/ 147742 w 666833"/>
                  <a:gd name="connsiteY115" fmla="*/ 1526016 h 1689729"/>
                  <a:gd name="connsiteX116" fmla="*/ 143749 w 666833"/>
                  <a:gd name="connsiteY116" fmla="*/ 1514037 h 1689729"/>
                  <a:gd name="connsiteX117" fmla="*/ 119791 w 666833"/>
                  <a:gd name="connsiteY117" fmla="*/ 1506051 h 1689729"/>
                  <a:gd name="connsiteX118" fmla="*/ 95832 w 666833"/>
                  <a:gd name="connsiteY118" fmla="*/ 1494072 h 1689729"/>
                  <a:gd name="connsiteX119" fmla="*/ 83853 w 666833"/>
                  <a:gd name="connsiteY119" fmla="*/ 1486086 h 1689729"/>
                  <a:gd name="connsiteX120" fmla="*/ 59895 w 666833"/>
                  <a:gd name="connsiteY120" fmla="*/ 1466121 h 1689729"/>
                  <a:gd name="connsiteX121" fmla="*/ 35937 w 666833"/>
                  <a:gd name="connsiteY121" fmla="*/ 1458134 h 1689729"/>
                  <a:gd name="connsiteX122" fmla="*/ 23958 w 666833"/>
                  <a:gd name="connsiteY122" fmla="*/ 1454141 h 1689729"/>
                  <a:gd name="connsiteX123" fmla="*/ 11979 w 666833"/>
                  <a:gd name="connsiteY123" fmla="*/ 1446155 h 1689729"/>
                  <a:gd name="connsiteX124" fmla="*/ 0 w 666833"/>
                  <a:gd name="connsiteY124" fmla="*/ 1422197 h 1689729"/>
                  <a:gd name="connsiteX125" fmla="*/ 3993 w 666833"/>
                  <a:gd name="connsiteY125" fmla="*/ 1406225 h 1689729"/>
                  <a:gd name="connsiteX126" fmla="*/ 11979 w 666833"/>
                  <a:gd name="connsiteY126" fmla="*/ 1394246 h 1689729"/>
                  <a:gd name="connsiteX127" fmla="*/ 79860 w 666833"/>
                  <a:gd name="connsiteY127" fmla="*/ 1394246 h 1689729"/>
                  <a:gd name="connsiteX128" fmla="*/ 87846 w 666833"/>
                  <a:gd name="connsiteY128" fmla="*/ 1382267 h 1689729"/>
                  <a:gd name="connsiteX129" fmla="*/ 67881 w 666833"/>
                  <a:gd name="connsiteY129" fmla="*/ 1362302 h 1689729"/>
                  <a:gd name="connsiteX130" fmla="*/ 47916 w 666833"/>
                  <a:gd name="connsiteY130" fmla="*/ 1338344 h 1689729"/>
                  <a:gd name="connsiteX131" fmla="*/ 51909 w 666833"/>
                  <a:gd name="connsiteY131" fmla="*/ 1322372 h 1689729"/>
                  <a:gd name="connsiteX132" fmla="*/ 67881 w 666833"/>
                  <a:gd name="connsiteY132" fmla="*/ 1298414 h 1689729"/>
                  <a:gd name="connsiteX133" fmla="*/ 75867 w 666833"/>
                  <a:gd name="connsiteY133" fmla="*/ 1262477 h 1689729"/>
                  <a:gd name="connsiteX134" fmla="*/ 83853 w 666833"/>
                  <a:gd name="connsiteY134" fmla="*/ 1250498 h 1689729"/>
                  <a:gd name="connsiteX135" fmla="*/ 95832 w 666833"/>
                  <a:gd name="connsiteY135" fmla="*/ 1246505 h 1689729"/>
                  <a:gd name="connsiteX136" fmla="*/ 99825 w 666833"/>
                  <a:gd name="connsiteY136" fmla="*/ 1234526 h 1689729"/>
                  <a:gd name="connsiteX137" fmla="*/ 115798 w 666833"/>
                  <a:gd name="connsiteY137" fmla="*/ 1230533 h 1689729"/>
                  <a:gd name="connsiteX138" fmla="*/ 127777 w 666833"/>
                  <a:gd name="connsiteY138" fmla="*/ 1226540 h 1689729"/>
                  <a:gd name="connsiteX139" fmla="*/ 139756 w 666833"/>
                  <a:gd name="connsiteY139" fmla="*/ 1218554 h 1689729"/>
                  <a:gd name="connsiteX140" fmla="*/ 207637 w 666833"/>
                  <a:gd name="connsiteY140" fmla="*/ 1210568 h 1689729"/>
                  <a:gd name="connsiteX141" fmla="*/ 231595 w 666833"/>
                  <a:gd name="connsiteY141" fmla="*/ 1202582 h 1689729"/>
                  <a:gd name="connsiteX142" fmla="*/ 239581 w 666833"/>
                  <a:gd name="connsiteY142" fmla="*/ 1190603 h 1689729"/>
                  <a:gd name="connsiteX143" fmla="*/ 247567 w 666833"/>
                  <a:gd name="connsiteY143" fmla="*/ 1166645 h 1689729"/>
                  <a:gd name="connsiteX144" fmla="*/ 259546 w 666833"/>
                  <a:gd name="connsiteY144" fmla="*/ 1162652 h 1689729"/>
                  <a:gd name="connsiteX145" fmla="*/ 267532 w 666833"/>
                  <a:gd name="connsiteY145" fmla="*/ 1154665 h 1689729"/>
                  <a:gd name="connsiteX146" fmla="*/ 275518 w 666833"/>
                  <a:gd name="connsiteY146" fmla="*/ 1118728 h 1689729"/>
                  <a:gd name="connsiteX147" fmla="*/ 287497 w 666833"/>
                  <a:gd name="connsiteY147" fmla="*/ 1110742 h 1689729"/>
                  <a:gd name="connsiteX148" fmla="*/ 311455 w 666833"/>
                  <a:gd name="connsiteY148" fmla="*/ 1062826 h 1689729"/>
                  <a:gd name="connsiteX149" fmla="*/ 323434 w 666833"/>
                  <a:gd name="connsiteY149" fmla="*/ 1054840 h 1689729"/>
                  <a:gd name="connsiteX150" fmla="*/ 355378 w 666833"/>
                  <a:gd name="connsiteY150" fmla="*/ 1038868 h 1689729"/>
                  <a:gd name="connsiteX151" fmla="*/ 379336 w 666833"/>
                  <a:gd name="connsiteY151" fmla="*/ 1022896 h 1689729"/>
                  <a:gd name="connsiteX152" fmla="*/ 383329 w 666833"/>
                  <a:gd name="connsiteY152" fmla="*/ 1010917 h 1689729"/>
                  <a:gd name="connsiteX153" fmla="*/ 391315 w 666833"/>
                  <a:gd name="connsiteY153" fmla="*/ 998938 h 1689729"/>
                  <a:gd name="connsiteX154" fmla="*/ 379336 w 666833"/>
                  <a:gd name="connsiteY154" fmla="*/ 994945 h 1689729"/>
                  <a:gd name="connsiteX155" fmla="*/ 367357 w 666833"/>
                  <a:gd name="connsiteY155" fmla="*/ 986959 h 1689729"/>
                  <a:gd name="connsiteX156" fmla="*/ 359371 w 666833"/>
                  <a:gd name="connsiteY156" fmla="*/ 974980 h 1689729"/>
                  <a:gd name="connsiteX157" fmla="*/ 347392 w 666833"/>
                  <a:gd name="connsiteY157" fmla="*/ 970987 h 1689729"/>
                  <a:gd name="connsiteX158" fmla="*/ 335413 w 666833"/>
                  <a:gd name="connsiteY158" fmla="*/ 963001 h 1689729"/>
                  <a:gd name="connsiteX159" fmla="*/ 319441 w 666833"/>
                  <a:gd name="connsiteY159" fmla="*/ 939043 h 1689729"/>
                  <a:gd name="connsiteX160" fmla="*/ 303469 w 666833"/>
                  <a:gd name="connsiteY160" fmla="*/ 903106 h 1689729"/>
                  <a:gd name="connsiteX161" fmla="*/ 307462 w 666833"/>
                  <a:gd name="connsiteY161" fmla="*/ 879148 h 1689729"/>
                  <a:gd name="connsiteX162" fmla="*/ 319441 w 666833"/>
                  <a:gd name="connsiteY162" fmla="*/ 871162 h 1689729"/>
                  <a:gd name="connsiteX163" fmla="*/ 327427 w 666833"/>
                  <a:gd name="connsiteY163" fmla="*/ 847203 h 1689729"/>
                  <a:gd name="connsiteX164" fmla="*/ 327427 w 666833"/>
                  <a:gd name="connsiteY164" fmla="*/ 787308 h 1689729"/>
                  <a:gd name="connsiteX165" fmla="*/ 319441 w 666833"/>
                  <a:gd name="connsiteY165" fmla="*/ 763350 h 1689729"/>
                  <a:gd name="connsiteX166" fmla="*/ 319441 w 666833"/>
                  <a:gd name="connsiteY166" fmla="*/ 699462 h 1689729"/>
                  <a:gd name="connsiteX167" fmla="*/ 307462 w 666833"/>
                  <a:gd name="connsiteY167" fmla="*/ 643560 h 1689729"/>
                  <a:gd name="connsiteX168" fmla="*/ 311455 w 666833"/>
                  <a:gd name="connsiteY168" fmla="*/ 611616 h 1689729"/>
                  <a:gd name="connsiteX169" fmla="*/ 331420 w 666833"/>
                  <a:gd name="connsiteY169" fmla="*/ 607623 h 1689729"/>
                  <a:gd name="connsiteX170" fmla="*/ 343399 w 666833"/>
                  <a:gd name="connsiteY170" fmla="*/ 579672 h 1689729"/>
                  <a:gd name="connsiteX171" fmla="*/ 339406 w 666833"/>
                  <a:gd name="connsiteY171" fmla="*/ 547727 h 1689729"/>
                  <a:gd name="connsiteX172" fmla="*/ 323434 w 666833"/>
                  <a:gd name="connsiteY172" fmla="*/ 523769 h 1689729"/>
                  <a:gd name="connsiteX173" fmla="*/ 315448 w 666833"/>
                  <a:gd name="connsiteY173" fmla="*/ 511790 h 1689729"/>
                  <a:gd name="connsiteX174" fmla="*/ 319441 w 666833"/>
                  <a:gd name="connsiteY174" fmla="*/ 467867 h 1689729"/>
                  <a:gd name="connsiteX175" fmla="*/ 327427 w 666833"/>
                  <a:gd name="connsiteY175" fmla="*/ 439916 h 1689729"/>
                  <a:gd name="connsiteX176" fmla="*/ 323434 w 666833"/>
                  <a:gd name="connsiteY176" fmla="*/ 415958 h 1689729"/>
                  <a:gd name="connsiteX177" fmla="*/ 319441 w 666833"/>
                  <a:gd name="connsiteY177" fmla="*/ 403979 h 1689729"/>
                  <a:gd name="connsiteX178" fmla="*/ 295483 w 666833"/>
                  <a:gd name="connsiteY178" fmla="*/ 395993 h 1689729"/>
                  <a:gd name="connsiteX179" fmla="*/ 287497 w 666833"/>
                  <a:gd name="connsiteY179" fmla="*/ 384014 h 1689729"/>
                  <a:gd name="connsiteX180" fmla="*/ 275518 w 666833"/>
                  <a:gd name="connsiteY180" fmla="*/ 376028 h 1689729"/>
                  <a:gd name="connsiteX181" fmla="*/ 271525 w 666833"/>
                  <a:gd name="connsiteY181" fmla="*/ 364049 h 1689729"/>
                  <a:gd name="connsiteX182" fmla="*/ 267532 w 666833"/>
                  <a:gd name="connsiteY182" fmla="*/ 324119 h 1689729"/>
                  <a:gd name="connsiteX183" fmla="*/ 255553 w 666833"/>
                  <a:gd name="connsiteY183" fmla="*/ 320126 h 1689729"/>
                  <a:gd name="connsiteX184" fmla="*/ 251560 w 666833"/>
                  <a:gd name="connsiteY184" fmla="*/ 308147 h 1689729"/>
                  <a:gd name="connsiteX185" fmla="*/ 247567 w 666833"/>
                  <a:gd name="connsiteY185" fmla="*/ 288182 h 1689729"/>
                  <a:gd name="connsiteX186" fmla="*/ 235588 w 666833"/>
                  <a:gd name="connsiteY186" fmla="*/ 264224 h 1689729"/>
                  <a:gd name="connsiteX187" fmla="*/ 247567 w 666833"/>
                  <a:gd name="connsiteY187" fmla="*/ 240265 h 1689729"/>
                  <a:gd name="connsiteX188" fmla="*/ 259546 w 666833"/>
                  <a:gd name="connsiteY188" fmla="*/ 236272 h 1689729"/>
                  <a:gd name="connsiteX189" fmla="*/ 271525 w 666833"/>
                  <a:gd name="connsiteY189" fmla="*/ 212314 h 1689729"/>
                  <a:gd name="connsiteX190" fmla="*/ 267532 w 666833"/>
                  <a:gd name="connsiteY190" fmla="*/ 188356 h 1689729"/>
                  <a:gd name="connsiteX191" fmla="*/ 279511 w 666833"/>
                  <a:gd name="connsiteY191" fmla="*/ 196342 h 1689729"/>
                  <a:gd name="connsiteX192" fmla="*/ 283504 w 666833"/>
                  <a:gd name="connsiteY192" fmla="*/ 208321 h 1689729"/>
                  <a:gd name="connsiteX193" fmla="*/ 307462 w 666833"/>
                  <a:gd name="connsiteY193" fmla="*/ 208321 h 1689729"/>
                  <a:gd name="connsiteX194" fmla="*/ 311455 w 666833"/>
                  <a:gd name="connsiteY194" fmla="*/ 196342 h 1689729"/>
                  <a:gd name="connsiteX195" fmla="*/ 319441 w 666833"/>
                  <a:gd name="connsiteY195" fmla="*/ 164398 h 1689729"/>
                  <a:gd name="connsiteX196" fmla="*/ 327427 w 666833"/>
                  <a:gd name="connsiteY196" fmla="*/ 152419 h 1689729"/>
                  <a:gd name="connsiteX197" fmla="*/ 351385 w 666833"/>
                  <a:gd name="connsiteY197" fmla="*/ 136447 h 1689729"/>
                  <a:gd name="connsiteX198" fmla="*/ 351385 w 666833"/>
                  <a:gd name="connsiteY198" fmla="*/ 96517 h 1689729"/>
                  <a:gd name="connsiteX199" fmla="*/ 347392 w 666833"/>
                  <a:gd name="connsiteY199" fmla="*/ 80545 h 1689729"/>
                  <a:gd name="connsiteX200" fmla="*/ 335413 w 666833"/>
                  <a:gd name="connsiteY200" fmla="*/ 72559 h 1689729"/>
                  <a:gd name="connsiteX201" fmla="*/ 327427 w 666833"/>
                  <a:gd name="connsiteY201" fmla="*/ 48601 h 1689729"/>
                  <a:gd name="connsiteX202" fmla="*/ 319441 w 666833"/>
                  <a:gd name="connsiteY202" fmla="*/ 36622 h 1689729"/>
                  <a:gd name="connsiteX203" fmla="*/ 315448 w 666833"/>
                  <a:gd name="connsiteY203" fmla="*/ 8671 h 1689729"/>
                  <a:gd name="connsiteX0" fmla="*/ 315448 w 666833"/>
                  <a:gd name="connsiteY0" fmla="*/ 8671 h 1689729"/>
                  <a:gd name="connsiteX1" fmla="*/ 355378 w 666833"/>
                  <a:gd name="connsiteY1" fmla="*/ 4678 h 1689729"/>
                  <a:gd name="connsiteX2" fmla="*/ 359371 w 666833"/>
                  <a:gd name="connsiteY2" fmla="*/ 16657 h 1689729"/>
                  <a:gd name="connsiteX3" fmla="*/ 371350 w 666833"/>
                  <a:gd name="connsiteY3" fmla="*/ 20650 h 1689729"/>
                  <a:gd name="connsiteX4" fmla="*/ 383329 w 666833"/>
                  <a:gd name="connsiteY4" fmla="*/ 28636 h 1689729"/>
                  <a:gd name="connsiteX5" fmla="*/ 387322 w 666833"/>
                  <a:gd name="connsiteY5" fmla="*/ 40615 h 1689729"/>
                  <a:gd name="connsiteX6" fmla="*/ 395308 w 666833"/>
                  <a:gd name="connsiteY6" fmla="*/ 52594 h 1689729"/>
                  <a:gd name="connsiteX7" fmla="*/ 415274 w 666833"/>
                  <a:gd name="connsiteY7" fmla="*/ 84538 h 1689729"/>
                  <a:gd name="connsiteX8" fmla="*/ 419267 w 666833"/>
                  <a:gd name="connsiteY8" fmla="*/ 96517 h 1689729"/>
                  <a:gd name="connsiteX9" fmla="*/ 411280 w 666833"/>
                  <a:gd name="connsiteY9" fmla="*/ 124468 h 1689729"/>
                  <a:gd name="connsiteX10" fmla="*/ 403294 w 666833"/>
                  <a:gd name="connsiteY10" fmla="*/ 164398 h 1689729"/>
                  <a:gd name="connsiteX11" fmla="*/ 407287 w 666833"/>
                  <a:gd name="connsiteY11" fmla="*/ 188356 h 1689729"/>
                  <a:gd name="connsiteX12" fmla="*/ 427253 w 666833"/>
                  <a:gd name="connsiteY12" fmla="*/ 204328 h 1689729"/>
                  <a:gd name="connsiteX13" fmla="*/ 447218 w 666833"/>
                  <a:gd name="connsiteY13" fmla="*/ 224293 h 1689729"/>
                  <a:gd name="connsiteX14" fmla="*/ 455204 w 666833"/>
                  <a:gd name="connsiteY14" fmla="*/ 236272 h 1689729"/>
                  <a:gd name="connsiteX15" fmla="*/ 463190 w 666833"/>
                  <a:gd name="connsiteY15" fmla="*/ 244259 h 1689729"/>
                  <a:gd name="connsiteX16" fmla="*/ 479162 w 666833"/>
                  <a:gd name="connsiteY16" fmla="*/ 268217 h 1689729"/>
                  <a:gd name="connsiteX17" fmla="*/ 491141 w 666833"/>
                  <a:gd name="connsiteY17" fmla="*/ 272210 h 1689729"/>
                  <a:gd name="connsiteX18" fmla="*/ 507113 w 666833"/>
                  <a:gd name="connsiteY18" fmla="*/ 296168 h 1689729"/>
                  <a:gd name="connsiteX19" fmla="*/ 515099 w 666833"/>
                  <a:gd name="connsiteY19" fmla="*/ 320126 h 1689729"/>
                  <a:gd name="connsiteX20" fmla="*/ 511106 w 666833"/>
                  <a:gd name="connsiteY20" fmla="*/ 332105 h 1689729"/>
                  <a:gd name="connsiteX21" fmla="*/ 479162 w 666833"/>
                  <a:gd name="connsiteY21" fmla="*/ 332105 h 1689729"/>
                  <a:gd name="connsiteX22" fmla="*/ 459197 w 666833"/>
                  <a:gd name="connsiteY22" fmla="*/ 336098 h 1689729"/>
                  <a:gd name="connsiteX23" fmla="*/ 455204 w 666833"/>
                  <a:gd name="connsiteY23" fmla="*/ 348077 h 1689729"/>
                  <a:gd name="connsiteX24" fmla="*/ 427253 w 666833"/>
                  <a:gd name="connsiteY24" fmla="*/ 380021 h 1689729"/>
                  <a:gd name="connsiteX25" fmla="*/ 435239 w 666833"/>
                  <a:gd name="connsiteY25" fmla="*/ 403979 h 1689729"/>
                  <a:gd name="connsiteX26" fmla="*/ 439232 w 666833"/>
                  <a:gd name="connsiteY26" fmla="*/ 415958 h 1689729"/>
                  <a:gd name="connsiteX27" fmla="*/ 459197 w 666833"/>
                  <a:gd name="connsiteY27" fmla="*/ 451895 h 1689729"/>
                  <a:gd name="connsiteX28" fmla="*/ 467183 w 666833"/>
                  <a:gd name="connsiteY28" fmla="*/ 471860 h 1689729"/>
                  <a:gd name="connsiteX29" fmla="*/ 475169 w 666833"/>
                  <a:gd name="connsiteY29" fmla="*/ 503804 h 1689729"/>
                  <a:gd name="connsiteX30" fmla="*/ 563015 w 666833"/>
                  <a:gd name="connsiteY30" fmla="*/ 499811 h 1689729"/>
                  <a:gd name="connsiteX31" fmla="*/ 571001 w 666833"/>
                  <a:gd name="connsiteY31" fmla="*/ 511790 h 1689729"/>
                  <a:gd name="connsiteX32" fmla="*/ 582980 w 666833"/>
                  <a:gd name="connsiteY32" fmla="*/ 515783 h 1689729"/>
                  <a:gd name="connsiteX33" fmla="*/ 586973 w 666833"/>
                  <a:gd name="connsiteY33" fmla="*/ 527762 h 1689729"/>
                  <a:gd name="connsiteX34" fmla="*/ 594959 w 666833"/>
                  <a:gd name="connsiteY34" fmla="*/ 539741 h 1689729"/>
                  <a:gd name="connsiteX35" fmla="*/ 598952 w 666833"/>
                  <a:gd name="connsiteY35" fmla="*/ 603630 h 1689729"/>
                  <a:gd name="connsiteX36" fmla="*/ 594959 w 666833"/>
                  <a:gd name="connsiteY36" fmla="*/ 635574 h 1689729"/>
                  <a:gd name="connsiteX37" fmla="*/ 582980 w 666833"/>
                  <a:gd name="connsiteY37" fmla="*/ 659532 h 1689729"/>
                  <a:gd name="connsiteX38" fmla="*/ 578987 w 666833"/>
                  <a:gd name="connsiteY38" fmla="*/ 671511 h 1689729"/>
                  <a:gd name="connsiteX39" fmla="*/ 586973 w 666833"/>
                  <a:gd name="connsiteY39" fmla="*/ 703455 h 1689729"/>
                  <a:gd name="connsiteX40" fmla="*/ 594959 w 666833"/>
                  <a:gd name="connsiteY40" fmla="*/ 715434 h 1689729"/>
                  <a:gd name="connsiteX41" fmla="*/ 598952 w 666833"/>
                  <a:gd name="connsiteY41" fmla="*/ 727413 h 1689729"/>
                  <a:gd name="connsiteX42" fmla="*/ 610931 w 666833"/>
                  <a:gd name="connsiteY42" fmla="*/ 735399 h 1689729"/>
                  <a:gd name="connsiteX43" fmla="*/ 618917 w 666833"/>
                  <a:gd name="connsiteY43" fmla="*/ 767343 h 1689729"/>
                  <a:gd name="connsiteX44" fmla="*/ 642875 w 666833"/>
                  <a:gd name="connsiteY44" fmla="*/ 779322 h 1689729"/>
                  <a:gd name="connsiteX45" fmla="*/ 654854 w 666833"/>
                  <a:gd name="connsiteY45" fmla="*/ 787308 h 1689729"/>
                  <a:gd name="connsiteX46" fmla="*/ 654854 w 666833"/>
                  <a:gd name="connsiteY46" fmla="*/ 819252 h 1689729"/>
                  <a:gd name="connsiteX47" fmla="*/ 642875 w 666833"/>
                  <a:gd name="connsiteY47" fmla="*/ 823245 h 1689729"/>
                  <a:gd name="connsiteX48" fmla="*/ 650861 w 666833"/>
                  <a:gd name="connsiteY48" fmla="*/ 895120 h 1689729"/>
                  <a:gd name="connsiteX49" fmla="*/ 658847 w 666833"/>
                  <a:gd name="connsiteY49" fmla="*/ 923071 h 1689729"/>
                  <a:gd name="connsiteX50" fmla="*/ 666833 w 666833"/>
                  <a:gd name="connsiteY50" fmla="*/ 935050 h 1689729"/>
                  <a:gd name="connsiteX51" fmla="*/ 662840 w 666833"/>
                  <a:gd name="connsiteY51" fmla="*/ 947029 h 1689729"/>
                  <a:gd name="connsiteX52" fmla="*/ 650861 w 666833"/>
                  <a:gd name="connsiteY52" fmla="*/ 955015 h 1689729"/>
                  <a:gd name="connsiteX53" fmla="*/ 642875 w 666833"/>
                  <a:gd name="connsiteY53" fmla="*/ 978973 h 1689729"/>
                  <a:gd name="connsiteX54" fmla="*/ 634889 w 666833"/>
                  <a:gd name="connsiteY54" fmla="*/ 990952 h 1689729"/>
                  <a:gd name="connsiteX55" fmla="*/ 630896 w 666833"/>
                  <a:gd name="connsiteY55" fmla="*/ 1006924 h 1689729"/>
                  <a:gd name="connsiteX56" fmla="*/ 618917 w 666833"/>
                  <a:gd name="connsiteY56" fmla="*/ 1042861 h 1689729"/>
                  <a:gd name="connsiteX57" fmla="*/ 614924 w 666833"/>
                  <a:gd name="connsiteY57" fmla="*/ 1054840 h 1689729"/>
                  <a:gd name="connsiteX58" fmla="*/ 610931 w 666833"/>
                  <a:gd name="connsiteY58" fmla="*/ 1066819 h 1689729"/>
                  <a:gd name="connsiteX59" fmla="*/ 602945 w 666833"/>
                  <a:gd name="connsiteY59" fmla="*/ 1078798 h 1689729"/>
                  <a:gd name="connsiteX60" fmla="*/ 614924 w 666833"/>
                  <a:gd name="connsiteY60" fmla="*/ 1146679 h 1689729"/>
                  <a:gd name="connsiteX61" fmla="*/ 618917 w 666833"/>
                  <a:gd name="connsiteY61" fmla="*/ 1158659 h 1689729"/>
                  <a:gd name="connsiteX62" fmla="*/ 642875 w 666833"/>
                  <a:gd name="connsiteY62" fmla="*/ 1170638 h 1689729"/>
                  <a:gd name="connsiteX63" fmla="*/ 654854 w 666833"/>
                  <a:gd name="connsiteY63" fmla="*/ 1174631 h 1689729"/>
                  <a:gd name="connsiteX64" fmla="*/ 658847 w 666833"/>
                  <a:gd name="connsiteY64" fmla="*/ 1254491 h 1689729"/>
                  <a:gd name="connsiteX65" fmla="*/ 646868 w 666833"/>
                  <a:gd name="connsiteY65" fmla="*/ 1258484 h 1689729"/>
                  <a:gd name="connsiteX66" fmla="*/ 614924 w 666833"/>
                  <a:gd name="connsiteY66" fmla="*/ 1262477 h 1689729"/>
                  <a:gd name="connsiteX67" fmla="*/ 590966 w 666833"/>
                  <a:gd name="connsiteY67" fmla="*/ 1274456 h 1689729"/>
                  <a:gd name="connsiteX68" fmla="*/ 547043 w 666833"/>
                  <a:gd name="connsiteY68" fmla="*/ 1286435 h 1689729"/>
                  <a:gd name="connsiteX69" fmla="*/ 539057 w 666833"/>
                  <a:gd name="connsiteY69" fmla="*/ 1310393 h 1689729"/>
                  <a:gd name="connsiteX70" fmla="*/ 515099 w 666833"/>
                  <a:gd name="connsiteY70" fmla="*/ 1322372 h 1689729"/>
                  <a:gd name="connsiteX71" fmla="*/ 503120 w 666833"/>
                  <a:gd name="connsiteY71" fmla="*/ 1326365 h 1689729"/>
                  <a:gd name="connsiteX72" fmla="*/ 495134 w 666833"/>
                  <a:gd name="connsiteY72" fmla="*/ 1338344 h 1689729"/>
                  <a:gd name="connsiteX73" fmla="*/ 519092 w 666833"/>
                  <a:gd name="connsiteY73" fmla="*/ 1354316 h 1689729"/>
                  <a:gd name="connsiteX74" fmla="*/ 535064 w 666833"/>
                  <a:gd name="connsiteY74" fmla="*/ 1378274 h 1689729"/>
                  <a:gd name="connsiteX75" fmla="*/ 543050 w 666833"/>
                  <a:gd name="connsiteY75" fmla="*/ 1402232 h 1689729"/>
                  <a:gd name="connsiteX76" fmla="*/ 578987 w 666833"/>
                  <a:gd name="connsiteY76" fmla="*/ 1422197 h 1689729"/>
                  <a:gd name="connsiteX77" fmla="*/ 590966 w 666833"/>
                  <a:gd name="connsiteY77" fmla="*/ 1430183 h 1689729"/>
                  <a:gd name="connsiteX78" fmla="*/ 590966 w 666833"/>
                  <a:gd name="connsiteY78" fmla="*/ 1454141 h 1689729"/>
                  <a:gd name="connsiteX79" fmla="*/ 578987 w 666833"/>
                  <a:gd name="connsiteY79" fmla="*/ 1458134 h 1689729"/>
                  <a:gd name="connsiteX80" fmla="*/ 571001 w 666833"/>
                  <a:gd name="connsiteY80" fmla="*/ 1482093 h 1689729"/>
                  <a:gd name="connsiteX81" fmla="*/ 567008 w 666833"/>
                  <a:gd name="connsiteY81" fmla="*/ 1494072 h 1689729"/>
                  <a:gd name="connsiteX82" fmla="*/ 582980 w 666833"/>
                  <a:gd name="connsiteY82" fmla="*/ 1514037 h 1689729"/>
                  <a:gd name="connsiteX83" fmla="*/ 586973 w 666833"/>
                  <a:gd name="connsiteY83" fmla="*/ 1526016 h 1689729"/>
                  <a:gd name="connsiteX84" fmla="*/ 594959 w 666833"/>
                  <a:gd name="connsiteY84" fmla="*/ 1537995 h 1689729"/>
                  <a:gd name="connsiteX85" fmla="*/ 571001 w 666833"/>
                  <a:gd name="connsiteY85" fmla="*/ 1549974 h 1689729"/>
                  <a:gd name="connsiteX86" fmla="*/ 559022 w 666833"/>
                  <a:gd name="connsiteY86" fmla="*/ 1545981 h 1689729"/>
                  <a:gd name="connsiteX87" fmla="*/ 527078 w 666833"/>
                  <a:gd name="connsiteY87" fmla="*/ 1541988 h 1689729"/>
                  <a:gd name="connsiteX88" fmla="*/ 495134 w 666833"/>
                  <a:gd name="connsiteY88" fmla="*/ 1557960 h 1689729"/>
                  <a:gd name="connsiteX89" fmla="*/ 495134 w 666833"/>
                  <a:gd name="connsiteY89" fmla="*/ 1498065 h 1689729"/>
                  <a:gd name="connsiteX90" fmla="*/ 491141 w 666833"/>
                  <a:gd name="connsiteY90" fmla="*/ 1478100 h 1689729"/>
                  <a:gd name="connsiteX91" fmla="*/ 467183 w 666833"/>
                  <a:gd name="connsiteY91" fmla="*/ 1466121 h 1689729"/>
                  <a:gd name="connsiteX92" fmla="*/ 443225 w 666833"/>
                  <a:gd name="connsiteY92" fmla="*/ 1478100 h 1689729"/>
                  <a:gd name="connsiteX93" fmla="*/ 415273 w 666833"/>
                  <a:gd name="connsiteY93" fmla="*/ 1510044 h 1689729"/>
                  <a:gd name="connsiteX94" fmla="*/ 407287 w 666833"/>
                  <a:gd name="connsiteY94" fmla="*/ 1518030 h 1689729"/>
                  <a:gd name="connsiteX95" fmla="*/ 415274 w 666833"/>
                  <a:gd name="connsiteY95" fmla="*/ 1534002 h 1689729"/>
                  <a:gd name="connsiteX96" fmla="*/ 407287 w 666833"/>
                  <a:gd name="connsiteY96" fmla="*/ 1561953 h 1689729"/>
                  <a:gd name="connsiteX97" fmla="*/ 403294 w 666833"/>
                  <a:gd name="connsiteY97" fmla="*/ 1573932 h 1689729"/>
                  <a:gd name="connsiteX98" fmla="*/ 391315 w 666833"/>
                  <a:gd name="connsiteY98" fmla="*/ 1585911 h 1689729"/>
                  <a:gd name="connsiteX99" fmla="*/ 387322 w 666833"/>
                  <a:gd name="connsiteY99" fmla="*/ 1597890 h 1689729"/>
                  <a:gd name="connsiteX100" fmla="*/ 399301 w 666833"/>
                  <a:gd name="connsiteY100" fmla="*/ 1633827 h 1689729"/>
                  <a:gd name="connsiteX101" fmla="*/ 395308 w 666833"/>
                  <a:gd name="connsiteY101" fmla="*/ 1665771 h 1689729"/>
                  <a:gd name="connsiteX102" fmla="*/ 375343 w 666833"/>
                  <a:gd name="connsiteY102" fmla="*/ 1689729 h 1689729"/>
                  <a:gd name="connsiteX103" fmla="*/ 327427 w 666833"/>
                  <a:gd name="connsiteY103" fmla="*/ 1677750 h 1689729"/>
                  <a:gd name="connsiteX104" fmla="*/ 315448 w 666833"/>
                  <a:gd name="connsiteY104" fmla="*/ 1673757 h 1689729"/>
                  <a:gd name="connsiteX105" fmla="*/ 303469 w 666833"/>
                  <a:gd name="connsiteY105" fmla="*/ 1669764 h 1689729"/>
                  <a:gd name="connsiteX106" fmla="*/ 303469 w 666833"/>
                  <a:gd name="connsiteY106" fmla="*/ 1617855 h 1689729"/>
                  <a:gd name="connsiteX107" fmla="*/ 291490 w 666833"/>
                  <a:gd name="connsiteY107" fmla="*/ 1609869 h 1689729"/>
                  <a:gd name="connsiteX108" fmla="*/ 283504 w 666833"/>
                  <a:gd name="connsiteY108" fmla="*/ 1585911 h 1689729"/>
                  <a:gd name="connsiteX109" fmla="*/ 259546 w 666833"/>
                  <a:gd name="connsiteY109" fmla="*/ 1577925 h 1689729"/>
                  <a:gd name="connsiteX110" fmla="*/ 223609 w 666833"/>
                  <a:gd name="connsiteY110" fmla="*/ 1577925 h 1689729"/>
                  <a:gd name="connsiteX111" fmla="*/ 211630 w 666833"/>
                  <a:gd name="connsiteY111" fmla="*/ 1573932 h 1689729"/>
                  <a:gd name="connsiteX112" fmla="*/ 199651 w 666833"/>
                  <a:gd name="connsiteY112" fmla="*/ 1569939 h 1689729"/>
                  <a:gd name="connsiteX113" fmla="*/ 191665 w 666833"/>
                  <a:gd name="connsiteY113" fmla="*/ 1557960 h 1689729"/>
                  <a:gd name="connsiteX114" fmla="*/ 155728 w 666833"/>
                  <a:gd name="connsiteY114" fmla="*/ 1537995 h 1689729"/>
                  <a:gd name="connsiteX115" fmla="*/ 147742 w 666833"/>
                  <a:gd name="connsiteY115" fmla="*/ 1526016 h 1689729"/>
                  <a:gd name="connsiteX116" fmla="*/ 143749 w 666833"/>
                  <a:gd name="connsiteY116" fmla="*/ 1514037 h 1689729"/>
                  <a:gd name="connsiteX117" fmla="*/ 119791 w 666833"/>
                  <a:gd name="connsiteY117" fmla="*/ 1506051 h 1689729"/>
                  <a:gd name="connsiteX118" fmla="*/ 95832 w 666833"/>
                  <a:gd name="connsiteY118" fmla="*/ 1494072 h 1689729"/>
                  <a:gd name="connsiteX119" fmla="*/ 83853 w 666833"/>
                  <a:gd name="connsiteY119" fmla="*/ 1486086 h 1689729"/>
                  <a:gd name="connsiteX120" fmla="*/ 59895 w 666833"/>
                  <a:gd name="connsiteY120" fmla="*/ 1466121 h 1689729"/>
                  <a:gd name="connsiteX121" fmla="*/ 35937 w 666833"/>
                  <a:gd name="connsiteY121" fmla="*/ 1458134 h 1689729"/>
                  <a:gd name="connsiteX122" fmla="*/ 23958 w 666833"/>
                  <a:gd name="connsiteY122" fmla="*/ 1454141 h 1689729"/>
                  <a:gd name="connsiteX123" fmla="*/ 11979 w 666833"/>
                  <a:gd name="connsiteY123" fmla="*/ 1446155 h 1689729"/>
                  <a:gd name="connsiteX124" fmla="*/ 0 w 666833"/>
                  <a:gd name="connsiteY124" fmla="*/ 1422197 h 1689729"/>
                  <a:gd name="connsiteX125" fmla="*/ 3993 w 666833"/>
                  <a:gd name="connsiteY125" fmla="*/ 1406225 h 1689729"/>
                  <a:gd name="connsiteX126" fmla="*/ 11979 w 666833"/>
                  <a:gd name="connsiteY126" fmla="*/ 1394246 h 1689729"/>
                  <a:gd name="connsiteX127" fmla="*/ 79860 w 666833"/>
                  <a:gd name="connsiteY127" fmla="*/ 1394246 h 1689729"/>
                  <a:gd name="connsiteX128" fmla="*/ 87846 w 666833"/>
                  <a:gd name="connsiteY128" fmla="*/ 1382267 h 1689729"/>
                  <a:gd name="connsiteX129" fmla="*/ 67881 w 666833"/>
                  <a:gd name="connsiteY129" fmla="*/ 1362302 h 1689729"/>
                  <a:gd name="connsiteX130" fmla="*/ 47916 w 666833"/>
                  <a:gd name="connsiteY130" fmla="*/ 1338344 h 1689729"/>
                  <a:gd name="connsiteX131" fmla="*/ 51909 w 666833"/>
                  <a:gd name="connsiteY131" fmla="*/ 1322372 h 1689729"/>
                  <a:gd name="connsiteX132" fmla="*/ 67881 w 666833"/>
                  <a:gd name="connsiteY132" fmla="*/ 1298414 h 1689729"/>
                  <a:gd name="connsiteX133" fmla="*/ 75867 w 666833"/>
                  <a:gd name="connsiteY133" fmla="*/ 1262477 h 1689729"/>
                  <a:gd name="connsiteX134" fmla="*/ 83853 w 666833"/>
                  <a:gd name="connsiteY134" fmla="*/ 1250498 h 1689729"/>
                  <a:gd name="connsiteX135" fmla="*/ 95832 w 666833"/>
                  <a:gd name="connsiteY135" fmla="*/ 1246505 h 1689729"/>
                  <a:gd name="connsiteX136" fmla="*/ 99825 w 666833"/>
                  <a:gd name="connsiteY136" fmla="*/ 1234526 h 1689729"/>
                  <a:gd name="connsiteX137" fmla="*/ 115798 w 666833"/>
                  <a:gd name="connsiteY137" fmla="*/ 1230533 h 1689729"/>
                  <a:gd name="connsiteX138" fmla="*/ 127777 w 666833"/>
                  <a:gd name="connsiteY138" fmla="*/ 1226540 h 1689729"/>
                  <a:gd name="connsiteX139" fmla="*/ 139756 w 666833"/>
                  <a:gd name="connsiteY139" fmla="*/ 1218554 h 1689729"/>
                  <a:gd name="connsiteX140" fmla="*/ 207637 w 666833"/>
                  <a:gd name="connsiteY140" fmla="*/ 1210568 h 1689729"/>
                  <a:gd name="connsiteX141" fmla="*/ 231595 w 666833"/>
                  <a:gd name="connsiteY141" fmla="*/ 1202582 h 1689729"/>
                  <a:gd name="connsiteX142" fmla="*/ 239581 w 666833"/>
                  <a:gd name="connsiteY142" fmla="*/ 1190603 h 1689729"/>
                  <a:gd name="connsiteX143" fmla="*/ 247567 w 666833"/>
                  <a:gd name="connsiteY143" fmla="*/ 1166645 h 1689729"/>
                  <a:gd name="connsiteX144" fmla="*/ 259546 w 666833"/>
                  <a:gd name="connsiteY144" fmla="*/ 1162652 h 1689729"/>
                  <a:gd name="connsiteX145" fmla="*/ 267532 w 666833"/>
                  <a:gd name="connsiteY145" fmla="*/ 1154665 h 1689729"/>
                  <a:gd name="connsiteX146" fmla="*/ 275518 w 666833"/>
                  <a:gd name="connsiteY146" fmla="*/ 1118728 h 1689729"/>
                  <a:gd name="connsiteX147" fmla="*/ 287497 w 666833"/>
                  <a:gd name="connsiteY147" fmla="*/ 1110742 h 1689729"/>
                  <a:gd name="connsiteX148" fmla="*/ 311455 w 666833"/>
                  <a:gd name="connsiteY148" fmla="*/ 1062826 h 1689729"/>
                  <a:gd name="connsiteX149" fmla="*/ 323434 w 666833"/>
                  <a:gd name="connsiteY149" fmla="*/ 1054840 h 1689729"/>
                  <a:gd name="connsiteX150" fmla="*/ 355378 w 666833"/>
                  <a:gd name="connsiteY150" fmla="*/ 1038868 h 1689729"/>
                  <a:gd name="connsiteX151" fmla="*/ 379336 w 666833"/>
                  <a:gd name="connsiteY151" fmla="*/ 1022896 h 1689729"/>
                  <a:gd name="connsiteX152" fmla="*/ 383329 w 666833"/>
                  <a:gd name="connsiteY152" fmla="*/ 1010917 h 1689729"/>
                  <a:gd name="connsiteX153" fmla="*/ 391315 w 666833"/>
                  <a:gd name="connsiteY153" fmla="*/ 998938 h 1689729"/>
                  <a:gd name="connsiteX154" fmla="*/ 379336 w 666833"/>
                  <a:gd name="connsiteY154" fmla="*/ 994945 h 1689729"/>
                  <a:gd name="connsiteX155" fmla="*/ 367357 w 666833"/>
                  <a:gd name="connsiteY155" fmla="*/ 986959 h 1689729"/>
                  <a:gd name="connsiteX156" fmla="*/ 359371 w 666833"/>
                  <a:gd name="connsiteY156" fmla="*/ 974980 h 1689729"/>
                  <a:gd name="connsiteX157" fmla="*/ 347392 w 666833"/>
                  <a:gd name="connsiteY157" fmla="*/ 970987 h 1689729"/>
                  <a:gd name="connsiteX158" fmla="*/ 335413 w 666833"/>
                  <a:gd name="connsiteY158" fmla="*/ 963001 h 1689729"/>
                  <a:gd name="connsiteX159" fmla="*/ 319441 w 666833"/>
                  <a:gd name="connsiteY159" fmla="*/ 939043 h 1689729"/>
                  <a:gd name="connsiteX160" fmla="*/ 303469 w 666833"/>
                  <a:gd name="connsiteY160" fmla="*/ 903106 h 1689729"/>
                  <a:gd name="connsiteX161" fmla="*/ 307462 w 666833"/>
                  <a:gd name="connsiteY161" fmla="*/ 879148 h 1689729"/>
                  <a:gd name="connsiteX162" fmla="*/ 319441 w 666833"/>
                  <a:gd name="connsiteY162" fmla="*/ 871162 h 1689729"/>
                  <a:gd name="connsiteX163" fmla="*/ 327427 w 666833"/>
                  <a:gd name="connsiteY163" fmla="*/ 847203 h 1689729"/>
                  <a:gd name="connsiteX164" fmla="*/ 327427 w 666833"/>
                  <a:gd name="connsiteY164" fmla="*/ 787308 h 1689729"/>
                  <a:gd name="connsiteX165" fmla="*/ 319441 w 666833"/>
                  <a:gd name="connsiteY165" fmla="*/ 763350 h 1689729"/>
                  <a:gd name="connsiteX166" fmla="*/ 319441 w 666833"/>
                  <a:gd name="connsiteY166" fmla="*/ 699462 h 1689729"/>
                  <a:gd name="connsiteX167" fmla="*/ 307462 w 666833"/>
                  <a:gd name="connsiteY167" fmla="*/ 643560 h 1689729"/>
                  <a:gd name="connsiteX168" fmla="*/ 311455 w 666833"/>
                  <a:gd name="connsiteY168" fmla="*/ 611616 h 1689729"/>
                  <a:gd name="connsiteX169" fmla="*/ 331420 w 666833"/>
                  <a:gd name="connsiteY169" fmla="*/ 607623 h 1689729"/>
                  <a:gd name="connsiteX170" fmla="*/ 343399 w 666833"/>
                  <a:gd name="connsiteY170" fmla="*/ 579672 h 1689729"/>
                  <a:gd name="connsiteX171" fmla="*/ 339406 w 666833"/>
                  <a:gd name="connsiteY171" fmla="*/ 547727 h 1689729"/>
                  <a:gd name="connsiteX172" fmla="*/ 323434 w 666833"/>
                  <a:gd name="connsiteY172" fmla="*/ 523769 h 1689729"/>
                  <a:gd name="connsiteX173" fmla="*/ 315448 w 666833"/>
                  <a:gd name="connsiteY173" fmla="*/ 511790 h 1689729"/>
                  <a:gd name="connsiteX174" fmla="*/ 319441 w 666833"/>
                  <a:gd name="connsiteY174" fmla="*/ 467867 h 1689729"/>
                  <a:gd name="connsiteX175" fmla="*/ 327427 w 666833"/>
                  <a:gd name="connsiteY175" fmla="*/ 439916 h 1689729"/>
                  <a:gd name="connsiteX176" fmla="*/ 323434 w 666833"/>
                  <a:gd name="connsiteY176" fmla="*/ 415958 h 1689729"/>
                  <a:gd name="connsiteX177" fmla="*/ 319441 w 666833"/>
                  <a:gd name="connsiteY177" fmla="*/ 403979 h 1689729"/>
                  <a:gd name="connsiteX178" fmla="*/ 295483 w 666833"/>
                  <a:gd name="connsiteY178" fmla="*/ 395993 h 1689729"/>
                  <a:gd name="connsiteX179" fmla="*/ 287497 w 666833"/>
                  <a:gd name="connsiteY179" fmla="*/ 384014 h 1689729"/>
                  <a:gd name="connsiteX180" fmla="*/ 275518 w 666833"/>
                  <a:gd name="connsiteY180" fmla="*/ 376028 h 1689729"/>
                  <a:gd name="connsiteX181" fmla="*/ 271525 w 666833"/>
                  <a:gd name="connsiteY181" fmla="*/ 364049 h 1689729"/>
                  <a:gd name="connsiteX182" fmla="*/ 267532 w 666833"/>
                  <a:gd name="connsiteY182" fmla="*/ 324119 h 1689729"/>
                  <a:gd name="connsiteX183" fmla="*/ 255553 w 666833"/>
                  <a:gd name="connsiteY183" fmla="*/ 320126 h 1689729"/>
                  <a:gd name="connsiteX184" fmla="*/ 251560 w 666833"/>
                  <a:gd name="connsiteY184" fmla="*/ 308147 h 1689729"/>
                  <a:gd name="connsiteX185" fmla="*/ 247567 w 666833"/>
                  <a:gd name="connsiteY185" fmla="*/ 288182 h 1689729"/>
                  <a:gd name="connsiteX186" fmla="*/ 235588 w 666833"/>
                  <a:gd name="connsiteY186" fmla="*/ 264224 h 1689729"/>
                  <a:gd name="connsiteX187" fmla="*/ 247567 w 666833"/>
                  <a:gd name="connsiteY187" fmla="*/ 240265 h 1689729"/>
                  <a:gd name="connsiteX188" fmla="*/ 259546 w 666833"/>
                  <a:gd name="connsiteY188" fmla="*/ 236272 h 1689729"/>
                  <a:gd name="connsiteX189" fmla="*/ 271525 w 666833"/>
                  <a:gd name="connsiteY189" fmla="*/ 212314 h 1689729"/>
                  <a:gd name="connsiteX190" fmla="*/ 267532 w 666833"/>
                  <a:gd name="connsiteY190" fmla="*/ 188356 h 1689729"/>
                  <a:gd name="connsiteX191" fmla="*/ 279511 w 666833"/>
                  <a:gd name="connsiteY191" fmla="*/ 196342 h 1689729"/>
                  <a:gd name="connsiteX192" fmla="*/ 283504 w 666833"/>
                  <a:gd name="connsiteY192" fmla="*/ 208321 h 1689729"/>
                  <a:gd name="connsiteX193" fmla="*/ 307462 w 666833"/>
                  <a:gd name="connsiteY193" fmla="*/ 208321 h 1689729"/>
                  <a:gd name="connsiteX194" fmla="*/ 311455 w 666833"/>
                  <a:gd name="connsiteY194" fmla="*/ 196342 h 1689729"/>
                  <a:gd name="connsiteX195" fmla="*/ 319441 w 666833"/>
                  <a:gd name="connsiteY195" fmla="*/ 164398 h 1689729"/>
                  <a:gd name="connsiteX196" fmla="*/ 327427 w 666833"/>
                  <a:gd name="connsiteY196" fmla="*/ 152419 h 1689729"/>
                  <a:gd name="connsiteX197" fmla="*/ 351385 w 666833"/>
                  <a:gd name="connsiteY197" fmla="*/ 136447 h 1689729"/>
                  <a:gd name="connsiteX198" fmla="*/ 351385 w 666833"/>
                  <a:gd name="connsiteY198" fmla="*/ 96517 h 1689729"/>
                  <a:gd name="connsiteX199" fmla="*/ 347392 w 666833"/>
                  <a:gd name="connsiteY199" fmla="*/ 80545 h 1689729"/>
                  <a:gd name="connsiteX200" fmla="*/ 335413 w 666833"/>
                  <a:gd name="connsiteY200" fmla="*/ 72559 h 1689729"/>
                  <a:gd name="connsiteX201" fmla="*/ 327427 w 666833"/>
                  <a:gd name="connsiteY201" fmla="*/ 48601 h 1689729"/>
                  <a:gd name="connsiteX202" fmla="*/ 319441 w 666833"/>
                  <a:gd name="connsiteY202" fmla="*/ 36622 h 1689729"/>
                  <a:gd name="connsiteX203" fmla="*/ 315448 w 666833"/>
                  <a:gd name="connsiteY203" fmla="*/ 8671 h 1689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</a:cxnLst>
                <a:rect l="l" t="t" r="r" b="b"/>
                <a:pathLst>
                  <a:path w="666833" h="1689729">
                    <a:moveTo>
                      <a:pt x="315448" y="8671"/>
                    </a:moveTo>
                    <a:cubicBezTo>
                      <a:pt x="321437" y="3347"/>
                      <a:pt x="345184" y="-5516"/>
                      <a:pt x="355378" y="4678"/>
                    </a:cubicBezTo>
                    <a:cubicBezTo>
                      <a:pt x="358354" y="7654"/>
                      <a:pt x="356395" y="13681"/>
                      <a:pt x="359371" y="16657"/>
                    </a:cubicBezTo>
                    <a:cubicBezTo>
                      <a:pt x="362347" y="19633"/>
                      <a:pt x="367585" y="18768"/>
                      <a:pt x="371350" y="20650"/>
                    </a:cubicBezTo>
                    <a:cubicBezTo>
                      <a:pt x="375642" y="22796"/>
                      <a:pt x="379336" y="25974"/>
                      <a:pt x="383329" y="28636"/>
                    </a:cubicBezTo>
                    <a:cubicBezTo>
                      <a:pt x="384660" y="32629"/>
                      <a:pt x="385440" y="36850"/>
                      <a:pt x="387322" y="40615"/>
                    </a:cubicBezTo>
                    <a:cubicBezTo>
                      <a:pt x="389468" y="44907"/>
                      <a:pt x="393359" y="48209"/>
                      <a:pt x="395308" y="52594"/>
                    </a:cubicBezTo>
                    <a:cubicBezTo>
                      <a:pt x="409313" y="84106"/>
                      <a:pt x="393723" y="70172"/>
                      <a:pt x="415274" y="84538"/>
                    </a:cubicBezTo>
                    <a:cubicBezTo>
                      <a:pt x="416605" y="88531"/>
                      <a:pt x="419267" y="92308"/>
                      <a:pt x="419267" y="96517"/>
                    </a:cubicBezTo>
                    <a:cubicBezTo>
                      <a:pt x="419267" y="102764"/>
                      <a:pt x="413164" y="117874"/>
                      <a:pt x="411280" y="124468"/>
                    </a:cubicBezTo>
                    <a:cubicBezTo>
                      <a:pt x="406516" y="141141"/>
                      <a:pt x="406430" y="145579"/>
                      <a:pt x="403294" y="164398"/>
                    </a:cubicBezTo>
                    <a:cubicBezTo>
                      <a:pt x="404625" y="172384"/>
                      <a:pt x="404444" y="180775"/>
                      <a:pt x="407287" y="188356"/>
                    </a:cubicBezTo>
                    <a:cubicBezTo>
                      <a:pt x="409183" y="193412"/>
                      <a:pt x="424231" y="202313"/>
                      <a:pt x="427253" y="204328"/>
                    </a:cubicBezTo>
                    <a:cubicBezTo>
                      <a:pt x="448549" y="236272"/>
                      <a:pt x="420598" y="197673"/>
                      <a:pt x="447218" y="224293"/>
                    </a:cubicBezTo>
                    <a:cubicBezTo>
                      <a:pt x="450611" y="227686"/>
                      <a:pt x="452206" y="232525"/>
                      <a:pt x="455204" y="236272"/>
                    </a:cubicBezTo>
                    <a:cubicBezTo>
                      <a:pt x="457556" y="239212"/>
                      <a:pt x="460931" y="241247"/>
                      <a:pt x="463190" y="244259"/>
                    </a:cubicBezTo>
                    <a:cubicBezTo>
                      <a:pt x="468949" y="251937"/>
                      <a:pt x="470057" y="265182"/>
                      <a:pt x="479162" y="268217"/>
                    </a:cubicBezTo>
                    <a:lnTo>
                      <a:pt x="491141" y="272210"/>
                    </a:lnTo>
                    <a:cubicBezTo>
                      <a:pt x="504351" y="311840"/>
                      <a:pt x="482188" y="251302"/>
                      <a:pt x="507113" y="296168"/>
                    </a:cubicBezTo>
                    <a:cubicBezTo>
                      <a:pt x="511201" y="303527"/>
                      <a:pt x="515099" y="320126"/>
                      <a:pt x="515099" y="320126"/>
                    </a:cubicBezTo>
                    <a:cubicBezTo>
                      <a:pt x="513768" y="324119"/>
                      <a:pt x="514082" y="329129"/>
                      <a:pt x="511106" y="332105"/>
                    </a:cubicBezTo>
                    <a:cubicBezTo>
                      <a:pt x="502920" y="340291"/>
                      <a:pt x="486756" y="333624"/>
                      <a:pt x="479162" y="332105"/>
                    </a:cubicBezTo>
                    <a:cubicBezTo>
                      <a:pt x="472507" y="333436"/>
                      <a:pt x="464844" y="332333"/>
                      <a:pt x="459197" y="336098"/>
                    </a:cubicBezTo>
                    <a:cubicBezTo>
                      <a:pt x="455695" y="338433"/>
                      <a:pt x="457248" y="344398"/>
                      <a:pt x="455204" y="348077"/>
                    </a:cubicBezTo>
                    <a:cubicBezTo>
                      <a:pt x="441503" y="372740"/>
                      <a:pt x="444752" y="368355"/>
                      <a:pt x="427253" y="380021"/>
                    </a:cubicBezTo>
                    <a:lnTo>
                      <a:pt x="435239" y="403979"/>
                    </a:lnTo>
                    <a:cubicBezTo>
                      <a:pt x="436570" y="407972"/>
                      <a:pt x="435239" y="407972"/>
                      <a:pt x="439232" y="415958"/>
                    </a:cubicBezTo>
                    <a:cubicBezTo>
                      <a:pt x="443225" y="423944"/>
                      <a:pt x="454539" y="442578"/>
                      <a:pt x="459197" y="451895"/>
                    </a:cubicBezTo>
                    <a:cubicBezTo>
                      <a:pt x="463856" y="461212"/>
                      <a:pt x="464521" y="463209"/>
                      <a:pt x="467183" y="471860"/>
                    </a:cubicBezTo>
                    <a:cubicBezTo>
                      <a:pt x="469845" y="480511"/>
                      <a:pt x="467278" y="501174"/>
                      <a:pt x="475169" y="503804"/>
                    </a:cubicBezTo>
                    <a:cubicBezTo>
                      <a:pt x="505761" y="483410"/>
                      <a:pt x="495327" y="486918"/>
                      <a:pt x="563015" y="499811"/>
                    </a:cubicBezTo>
                    <a:cubicBezTo>
                      <a:pt x="567729" y="500709"/>
                      <a:pt x="567254" y="508792"/>
                      <a:pt x="571001" y="511790"/>
                    </a:cubicBezTo>
                    <a:cubicBezTo>
                      <a:pt x="574288" y="514419"/>
                      <a:pt x="578987" y="514452"/>
                      <a:pt x="582980" y="515783"/>
                    </a:cubicBezTo>
                    <a:cubicBezTo>
                      <a:pt x="584311" y="519776"/>
                      <a:pt x="585091" y="523997"/>
                      <a:pt x="586973" y="527762"/>
                    </a:cubicBezTo>
                    <a:cubicBezTo>
                      <a:pt x="589119" y="532054"/>
                      <a:pt x="594211" y="535001"/>
                      <a:pt x="594959" y="539741"/>
                    </a:cubicBezTo>
                    <a:cubicBezTo>
                      <a:pt x="598287" y="560818"/>
                      <a:pt x="597621" y="582334"/>
                      <a:pt x="598952" y="603630"/>
                    </a:cubicBezTo>
                    <a:cubicBezTo>
                      <a:pt x="597621" y="614278"/>
                      <a:pt x="596879" y="625016"/>
                      <a:pt x="594959" y="635574"/>
                    </a:cubicBezTo>
                    <a:cubicBezTo>
                      <a:pt x="592091" y="651346"/>
                      <a:pt x="590287" y="644918"/>
                      <a:pt x="582980" y="659532"/>
                    </a:cubicBezTo>
                    <a:cubicBezTo>
                      <a:pt x="581098" y="663297"/>
                      <a:pt x="580318" y="667518"/>
                      <a:pt x="578987" y="671511"/>
                    </a:cubicBezTo>
                    <a:cubicBezTo>
                      <a:pt x="580506" y="679105"/>
                      <a:pt x="582880" y="695269"/>
                      <a:pt x="586973" y="703455"/>
                    </a:cubicBezTo>
                    <a:cubicBezTo>
                      <a:pt x="589119" y="707747"/>
                      <a:pt x="592813" y="711142"/>
                      <a:pt x="594959" y="715434"/>
                    </a:cubicBezTo>
                    <a:cubicBezTo>
                      <a:pt x="596841" y="719199"/>
                      <a:pt x="596323" y="724126"/>
                      <a:pt x="598952" y="727413"/>
                    </a:cubicBezTo>
                    <a:cubicBezTo>
                      <a:pt x="601950" y="731160"/>
                      <a:pt x="606938" y="732737"/>
                      <a:pt x="610931" y="735399"/>
                    </a:cubicBezTo>
                    <a:cubicBezTo>
                      <a:pt x="611130" y="736393"/>
                      <a:pt x="615643" y="763250"/>
                      <a:pt x="618917" y="767343"/>
                    </a:cubicBezTo>
                    <a:cubicBezTo>
                      <a:pt x="626546" y="776879"/>
                      <a:pt x="633230" y="774500"/>
                      <a:pt x="642875" y="779322"/>
                    </a:cubicBezTo>
                    <a:cubicBezTo>
                      <a:pt x="647167" y="781468"/>
                      <a:pt x="650861" y="784646"/>
                      <a:pt x="654854" y="787308"/>
                    </a:cubicBezTo>
                    <a:cubicBezTo>
                      <a:pt x="658669" y="798753"/>
                      <a:pt x="663420" y="806403"/>
                      <a:pt x="654854" y="819252"/>
                    </a:cubicBezTo>
                    <a:cubicBezTo>
                      <a:pt x="652519" y="822754"/>
                      <a:pt x="646868" y="821914"/>
                      <a:pt x="642875" y="823245"/>
                    </a:cubicBezTo>
                    <a:cubicBezTo>
                      <a:pt x="644413" y="838626"/>
                      <a:pt x="648035" y="878162"/>
                      <a:pt x="650861" y="895120"/>
                    </a:cubicBezTo>
                    <a:cubicBezTo>
                      <a:pt x="651501" y="898958"/>
                      <a:pt x="656473" y="918324"/>
                      <a:pt x="658847" y="923071"/>
                    </a:cubicBezTo>
                    <a:cubicBezTo>
                      <a:pt x="660993" y="927363"/>
                      <a:pt x="664171" y="931057"/>
                      <a:pt x="666833" y="935050"/>
                    </a:cubicBezTo>
                    <a:cubicBezTo>
                      <a:pt x="665502" y="939043"/>
                      <a:pt x="665469" y="943742"/>
                      <a:pt x="662840" y="947029"/>
                    </a:cubicBezTo>
                    <a:cubicBezTo>
                      <a:pt x="659842" y="950776"/>
                      <a:pt x="653404" y="950945"/>
                      <a:pt x="650861" y="955015"/>
                    </a:cubicBezTo>
                    <a:cubicBezTo>
                      <a:pt x="646399" y="962153"/>
                      <a:pt x="645537" y="970987"/>
                      <a:pt x="642875" y="978973"/>
                    </a:cubicBezTo>
                    <a:cubicBezTo>
                      <a:pt x="641357" y="983526"/>
                      <a:pt x="637551" y="986959"/>
                      <a:pt x="634889" y="990952"/>
                    </a:cubicBezTo>
                    <a:cubicBezTo>
                      <a:pt x="633558" y="996276"/>
                      <a:pt x="632473" y="1001668"/>
                      <a:pt x="630896" y="1006924"/>
                    </a:cubicBezTo>
                    <a:lnTo>
                      <a:pt x="618917" y="1042861"/>
                    </a:lnTo>
                    <a:lnTo>
                      <a:pt x="614924" y="1054840"/>
                    </a:lnTo>
                    <a:cubicBezTo>
                      <a:pt x="613593" y="1058833"/>
                      <a:pt x="613266" y="1063317"/>
                      <a:pt x="610931" y="1066819"/>
                    </a:cubicBezTo>
                    <a:lnTo>
                      <a:pt x="602945" y="1078798"/>
                    </a:lnTo>
                    <a:cubicBezTo>
                      <a:pt x="607700" y="1131107"/>
                      <a:pt x="602289" y="1108773"/>
                      <a:pt x="614924" y="1146679"/>
                    </a:cubicBezTo>
                    <a:cubicBezTo>
                      <a:pt x="616255" y="1150672"/>
                      <a:pt x="614924" y="1157328"/>
                      <a:pt x="618917" y="1158659"/>
                    </a:cubicBezTo>
                    <a:cubicBezTo>
                      <a:pt x="649027" y="1168696"/>
                      <a:pt x="611913" y="1155157"/>
                      <a:pt x="642875" y="1170638"/>
                    </a:cubicBezTo>
                    <a:cubicBezTo>
                      <a:pt x="646640" y="1172520"/>
                      <a:pt x="650861" y="1173300"/>
                      <a:pt x="654854" y="1174631"/>
                    </a:cubicBezTo>
                    <a:cubicBezTo>
                      <a:pt x="665605" y="1206884"/>
                      <a:pt x="670414" y="1211115"/>
                      <a:pt x="658847" y="1254491"/>
                    </a:cubicBezTo>
                    <a:cubicBezTo>
                      <a:pt x="657763" y="1258558"/>
                      <a:pt x="651009" y="1257731"/>
                      <a:pt x="646868" y="1258484"/>
                    </a:cubicBezTo>
                    <a:cubicBezTo>
                      <a:pt x="636310" y="1260404"/>
                      <a:pt x="625572" y="1261146"/>
                      <a:pt x="614924" y="1262477"/>
                    </a:cubicBezTo>
                    <a:cubicBezTo>
                      <a:pt x="571237" y="1277039"/>
                      <a:pt x="637409" y="1253815"/>
                      <a:pt x="590966" y="1274456"/>
                    </a:cubicBezTo>
                    <a:cubicBezTo>
                      <a:pt x="574386" y="1281825"/>
                      <a:pt x="564123" y="1283019"/>
                      <a:pt x="547043" y="1286435"/>
                    </a:cubicBezTo>
                    <a:cubicBezTo>
                      <a:pt x="544381" y="1294421"/>
                      <a:pt x="547043" y="1307731"/>
                      <a:pt x="539057" y="1310393"/>
                    </a:cubicBezTo>
                    <a:cubicBezTo>
                      <a:pt x="508947" y="1320430"/>
                      <a:pt x="546061" y="1306891"/>
                      <a:pt x="515099" y="1322372"/>
                    </a:cubicBezTo>
                    <a:cubicBezTo>
                      <a:pt x="511334" y="1324254"/>
                      <a:pt x="507113" y="1325034"/>
                      <a:pt x="503120" y="1326365"/>
                    </a:cubicBezTo>
                    <a:cubicBezTo>
                      <a:pt x="500458" y="1330358"/>
                      <a:pt x="492753" y="1334177"/>
                      <a:pt x="495134" y="1338344"/>
                    </a:cubicBezTo>
                    <a:cubicBezTo>
                      <a:pt x="499896" y="1346677"/>
                      <a:pt x="519092" y="1354316"/>
                      <a:pt x="519092" y="1354316"/>
                    </a:cubicBezTo>
                    <a:cubicBezTo>
                      <a:pt x="524416" y="1362302"/>
                      <a:pt x="532029" y="1369169"/>
                      <a:pt x="535064" y="1378274"/>
                    </a:cubicBezTo>
                    <a:cubicBezTo>
                      <a:pt x="537726" y="1386260"/>
                      <a:pt x="535064" y="1399570"/>
                      <a:pt x="543050" y="1402232"/>
                    </a:cubicBezTo>
                    <a:cubicBezTo>
                      <a:pt x="564134" y="1409260"/>
                      <a:pt x="551527" y="1403890"/>
                      <a:pt x="578987" y="1422197"/>
                    </a:cubicBezTo>
                    <a:lnTo>
                      <a:pt x="590966" y="1430183"/>
                    </a:lnTo>
                    <a:cubicBezTo>
                      <a:pt x="593628" y="1438169"/>
                      <a:pt x="598952" y="1446155"/>
                      <a:pt x="590966" y="1454141"/>
                    </a:cubicBezTo>
                    <a:cubicBezTo>
                      <a:pt x="587990" y="1457117"/>
                      <a:pt x="582980" y="1456803"/>
                      <a:pt x="578987" y="1458134"/>
                    </a:cubicBezTo>
                    <a:lnTo>
                      <a:pt x="571001" y="1482093"/>
                    </a:lnTo>
                    <a:lnTo>
                      <a:pt x="567008" y="1494072"/>
                    </a:lnTo>
                    <a:cubicBezTo>
                      <a:pt x="577045" y="1524182"/>
                      <a:pt x="562339" y="1488235"/>
                      <a:pt x="582980" y="1514037"/>
                    </a:cubicBezTo>
                    <a:cubicBezTo>
                      <a:pt x="585609" y="1517324"/>
                      <a:pt x="585091" y="1522251"/>
                      <a:pt x="586973" y="1526016"/>
                    </a:cubicBezTo>
                    <a:cubicBezTo>
                      <a:pt x="589119" y="1530308"/>
                      <a:pt x="592297" y="1534002"/>
                      <a:pt x="594959" y="1537995"/>
                    </a:cubicBezTo>
                    <a:cubicBezTo>
                      <a:pt x="588902" y="1542033"/>
                      <a:pt x="579267" y="1549974"/>
                      <a:pt x="571001" y="1549974"/>
                    </a:cubicBezTo>
                    <a:cubicBezTo>
                      <a:pt x="566792" y="1549974"/>
                      <a:pt x="563163" y="1546734"/>
                      <a:pt x="559022" y="1545981"/>
                    </a:cubicBezTo>
                    <a:cubicBezTo>
                      <a:pt x="548464" y="1544061"/>
                      <a:pt x="537726" y="1543319"/>
                      <a:pt x="527078" y="1541988"/>
                    </a:cubicBezTo>
                    <a:cubicBezTo>
                      <a:pt x="523085" y="1539326"/>
                      <a:pt x="498294" y="1561572"/>
                      <a:pt x="495134" y="1557960"/>
                    </a:cubicBezTo>
                    <a:cubicBezTo>
                      <a:pt x="484725" y="1546064"/>
                      <a:pt x="495800" y="1511375"/>
                      <a:pt x="495134" y="1498065"/>
                    </a:cubicBezTo>
                    <a:cubicBezTo>
                      <a:pt x="494469" y="1484755"/>
                      <a:pt x="494508" y="1483993"/>
                      <a:pt x="491141" y="1478100"/>
                    </a:cubicBezTo>
                    <a:cubicBezTo>
                      <a:pt x="487498" y="1471725"/>
                      <a:pt x="473332" y="1468171"/>
                      <a:pt x="467183" y="1466121"/>
                    </a:cubicBezTo>
                    <a:cubicBezTo>
                      <a:pt x="423496" y="1480683"/>
                      <a:pt x="451877" y="1470780"/>
                      <a:pt x="443225" y="1478100"/>
                    </a:cubicBezTo>
                    <a:cubicBezTo>
                      <a:pt x="434573" y="1485421"/>
                      <a:pt x="435364" y="1506696"/>
                      <a:pt x="415273" y="1510044"/>
                    </a:cubicBezTo>
                    <a:cubicBezTo>
                      <a:pt x="412611" y="1514037"/>
                      <a:pt x="407287" y="1514037"/>
                      <a:pt x="407287" y="1518030"/>
                    </a:cubicBezTo>
                    <a:cubicBezTo>
                      <a:pt x="407287" y="1522023"/>
                      <a:pt x="402600" y="1525553"/>
                      <a:pt x="415274" y="1534002"/>
                    </a:cubicBezTo>
                    <a:cubicBezTo>
                      <a:pt x="405704" y="1562704"/>
                      <a:pt x="417307" y="1526882"/>
                      <a:pt x="407287" y="1561953"/>
                    </a:cubicBezTo>
                    <a:cubicBezTo>
                      <a:pt x="406131" y="1566000"/>
                      <a:pt x="405629" y="1570430"/>
                      <a:pt x="403294" y="1573932"/>
                    </a:cubicBezTo>
                    <a:cubicBezTo>
                      <a:pt x="400162" y="1578631"/>
                      <a:pt x="395308" y="1581918"/>
                      <a:pt x="391315" y="1585911"/>
                    </a:cubicBezTo>
                    <a:cubicBezTo>
                      <a:pt x="389984" y="1589904"/>
                      <a:pt x="387322" y="1593681"/>
                      <a:pt x="387322" y="1597890"/>
                    </a:cubicBezTo>
                    <a:cubicBezTo>
                      <a:pt x="387322" y="1619409"/>
                      <a:pt x="389659" y="1619363"/>
                      <a:pt x="399301" y="1633827"/>
                    </a:cubicBezTo>
                    <a:cubicBezTo>
                      <a:pt x="397970" y="1644475"/>
                      <a:pt x="398131" y="1655418"/>
                      <a:pt x="395308" y="1665771"/>
                    </a:cubicBezTo>
                    <a:cubicBezTo>
                      <a:pt x="393223" y="1673415"/>
                      <a:pt x="380086" y="1684986"/>
                      <a:pt x="375343" y="1689729"/>
                    </a:cubicBezTo>
                    <a:cubicBezTo>
                      <a:pt x="343082" y="1684352"/>
                      <a:pt x="359066" y="1688296"/>
                      <a:pt x="327427" y="1677750"/>
                    </a:cubicBezTo>
                    <a:lnTo>
                      <a:pt x="315448" y="1673757"/>
                    </a:lnTo>
                    <a:lnTo>
                      <a:pt x="303469" y="1669764"/>
                    </a:lnTo>
                    <a:cubicBezTo>
                      <a:pt x="303816" y="1666297"/>
                      <a:pt x="312971" y="1629733"/>
                      <a:pt x="303469" y="1617855"/>
                    </a:cubicBezTo>
                    <a:cubicBezTo>
                      <a:pt x="300471" y="1614108"/>
                      <a:pt x="295483" y="1612531"/>
                      <a:pt x="291490" y="1609869"/>
                    </a:cubicBezTo>
                    <a:cubicBezTo>
                      <a:pt x="288828" y="1601883"/>
                      <a:pt x="291490" y="1588573"/>
                      <a:pt x="283504" y="1585911"/>
                    </a:cubicBezTo>
                    <a:lnTo>
                      <a:pt x="259546" y="1577925"/>
                    </a:lnTo>
                    <a:cubicBezTo>
                      <a:pt x="240563" y="1590580"/>
                      <a:pt x="252120" y="1587429"/>
                      <a:pt x="223609" y="1577925"/>
                    </a:cubicBezTo>
                    <a:lnTo>
                      <a:pt x="211630" y="1573932"/>
                    </a:lnTo>
                    <a:lnTo>
                      <a:pt x="199651" y="1569939"/>
                    </a:lnTo>
                    <a:cubicBezTo>
                      <a:pt x="196989" y="1565946"/>
                      <a:pt x="195277" y="1561120"/>
                      <a:pt x="191665" y="1557960"/>
                    </a:cubicBezTo>
                    <a:cubicBezTo>
                      <a:pt x="174766" y="1543174"/>
                      <a:pt x="172181" y="1543479"/>
                      <a:pt x="155728" y="1537995"/>
                    </a:cubicBezTo>
                    <a:cubicBezTo>
                      <a:pt x="153066" y="1534002"/>
                      <a:pt x="149888" y="1530308"/>
                      <a:pt x="147742" y="1526016"/>
                    </a:cubicBezTo>
                    <a:cubicBezTo>
                      <a:pt x="145860" y="1522251"/>
                      <a:pt x="147174" y="1516483"/>
                      <a:pt x="143749" y="1514037"/>
                    </a:cubicBezTo>
                    <a:cubicBezTo>
                      <a:pt x="136899" y="1509144"/>
                      <a:pt x="126795" y="1510720"/>
                      <a:pt x="119791" y="1506051"/>
                    </a:cubicBezTo>
                    <a:cubicBezTo>
                      <a:pt x="85452" y="1483160"/>
                      <a:pt x="128901" y="1510607"/>
                      <a:pt x="95832" y="1494072"/>
                    </a:cubicBezTo>
                    <a:cubicBezTo>
                      <a:pt x="91540" y="1491926"/>
                      <a:pt x="87540" y="1489158"/>
                      <a:pt x="83853" y="1486086"/>
                    </a:cubicBezTo>
                    <a:cubicBezTo>
                      <a:pt x="73105" y="1477130"/>
                      <a:pt x="72642" y="1471787"/>
                      <a:pt x="59895" y="1466121"/>
                    </a:cubicBezTo>
                    <a:cubicBezTo>
                      <a:pt x="52203" y="1462702"/>
                      <a:pt x="43923" y="1460796"/>
                      <a:pt x="35937" y="1458134"/>
                    </a:cubicBezTo>
                    <a:cubicBezTo>
                      <a:pt x="31944" y="1456803"/>
                      <a:pt x="27460" y="1456476"/>
                      <a:pt x="23958" y="1454141"/>
                    </a:cubicBezTo>
                    <a:lnTo>
                      <a:pt x="11979" y="1446155"/>
                    </a:lnTo>
                    <a:cubicBezTo>
                      <a:pt x="7941" y="1440098"/>
                      <a:pt x="0" y="1430463"/>
                      <a:pt x="0" y="1422197"/>
                    </a:cubicBezTo>
                    <a:cubicBezTo>
                      <a:pt x="0" y="1416709"/>
                      <a:pt x="1831" y="1411269"/>
                      <a:pt x="3993" y="1406225"/>
                    </a:cubicBezTo>
                    <a:cubicBezTo>
                      <a:pt x="5883" y="1401814"/>
                      <a:pt x="9317" y="1398239"/>
                      <a:pt x="11979" y="1394246"/>
                    </a:cubicBezTo>
                    <a:cubicBezTo>
                      <a:pt x="32049" y="1396476"/>
                      <a:pt x="59578" y="1402359"/>
                      <a:pt x="79860" y="1394246"/>
                    </a:cubicBezTo>
                    <a:cubicBezTo>
                      <a:pt x="84316" y="1392464"/>
                      <a:pt x="85184" y="1386260"/>
                      <a:pt x="87846" y="1382267"/>
                    </a:cubicBezTo>
                    <a:cubicBezTo>
                      <a:pt x="73205" y="1360306"/>
                      <a:pt x="87846" y="1378940"/>
                      <a:pt x="67881" y="1362302"/>
                    </a:cubicBezTo>
                    <a:cubicBezTo>
                      <a:pt x="56352" y="1352694"/>
                      <a:pt x="55768" y="1350123"/>
                      <a:pt x="47916" y="1338344"/>
                    </a:cubicBezTo>
                    <a:cubicBezTo>
                      <a:pt x="49247" y="1333020"/>
                      <a:pt x="49455" y="1327280"/>
                      <a:pt x="51909" y="1322372"/>
                    </a:cubicBezTo>
                    <a:cubicBezTo>
                      <a:pt x="56201" y="1313787"/>
                      <a:pt x="67881" y="1298414"/>
                      <a:pt x="67881" y="1298414"/>
                    </a:cubicBezTo>
                    <a:cubicBezTo>
                      <a:pt x="69415" y="1289212"/>
                      <a:pt x="70952" y="1272307"/>
                      <a:pt x="75867" y="1262477"/>
                    </a:cubicBezTo>
                    <a:cubicBezTo>
                      <a:pt x="78013" y="1258185"/>
                      <a:pt x="80106" y="1253496"/>
                      <a:pt x="83853" y="1250498"/>
                    </a:cubicBezTo>
                    <a:cubicBezTo>
                      <a:pt x="87140" y="1247869"/>
                      <a:pt x="91839" y="1247836"/>
                      <a:pt x="95832" y="1246505"/>
                    </a:cubicBezTo>
                    <a:cubicBezTo>
                      <a:pt x="97163" y="1242512"/>
                      <a:pt x="96538" y="1237155"/>
                      <a:pt x="99825" y="1234526"/>
                    </a:cubicBezTo>
                    <a:cubicBezTo>
                      <a:pt x="104111" y="1231098"/>
                      <a:pt x="110521" y="1232041"/>
                      <a:pt x="115798" y="1230533"/>
                    </a:cubicBezTo>
                    <a:cubicBezTo>
                      <a:pt x="119845" y="1229377"/>
                      <a:pt x="124012" y="1228422"/>
                      <a:pt x="127777" y="1226540"/>
                    </a:cubicBezTo>
                    <a:cubicBezTo>
                      <a:pt x="132069" y="1224394"/>
                      <a:pt x="135464" y="1220700"/>
                      <a:pt x="139756" y="1218554"/>
                    </a:cubicBezTo>
                    <a:cubicBezTo>
                      <a:pt x="157907" y="1209478"/>
                      <a:pt x="198804" y="1211199"/>
                      <a:pt x="207637" y="1210568"/>
                    </a:cubicBezTo>
                    <a:cubicBezTo>
                      <a:pt x="215623" y="1207906"/>
                      <a:pt x="226926" y="1209586"/>
                      <a:pt x="231595" y="1202582"/>
                    </a:cubicBezTo>
                    <a:cubicBezTo>
                      <a:pt x="234257" y="1198589"/>
                      <a:pt x="237632" y="1194988"/>
                      <a:pt x="239581" y="1190603"/>
                    </a:cubicBezTo>
                    <a:cubicBezTo>
                      <a:pt x="243000" y="1182911"/>
                      <a:pt x="239581" y="1169307"/>
                      <a:pt x="247567" y="1166645"/>
                    </a:cubicBezTo>
                    <a:lnTo>
                      <a:pt x="259546" y="1162652"/>
                    </a:lnTo>
                    <a:cubicBezTo>
                      <a:pt x="262208" y="1159990"/>
                      <a:pt x="265595" y="1157893"/>
                      <a:pt x="267532" y="1154665"/>
                    </a:cubicBezTo>
                    <a:cubicBezTo>
                      <a:pt x="277102" y="1138715"/>
                      <a:pt x="265031" y="1139703"/>
                      <a:pt x="275518" y="1118728"/>
                    </a:cubicBezTo>
                    <a:cubicBezTo>
                      <a:pt x="277664" y="1114436"/>
                      <a:pt x="283504" y="1113404"/>
                      <a:pt x="287497" y="1110742"/>
                    </a:cubicBezTo>
                    <a:cubicBezTo>
                      <a:pt x="292053" y="1097075"/>
                      <a:pt x="298185" y="1071672"/>
                      <a:pt x="311455" y="1062826"/>
                    </a:cubicBezTo>
                    <a:cubicBezTo>
                      <a:pt x="315448" y="1060164"/>
                      <a:pt x="319221" y="1057138"/>
                      <a:pt x="323434" y="1054840"/>
                    </a:cubicBezTo>
                    <a:cubicBezTo>
                      <a:pt x="333885" y="1049139"/>
                      <a:pt x="345473" y="1045472"/>
                      <a:pt x="355378" y="1038868"/>
                    </a:cubicBezTo>
                    <a:lnTo>
                      <a:pt x="379336" y="1022896"/>
                    </a:lnTo>
                    <a:cubicBezTo>
                      <a:pt x="380667" y="1018903"/>
                      <a:pt x="381447" y="1014682"/>
                      <a:pt x="383329" y="1010917"/>
                    </a:cubicBezTo>
                    <a:cubicBezTo>
                      <a:pt x="385475" y="1006625"/>
                      <a:pt x="392479" y="1003594"/>
                      <a:pt x="391315" y="998938"/>
                    </a:cubicBezTo>
                    <a:cubicBezTo>
                      <a:pt x="390294" y="994855"/>
                      <a:pt x="383101" y="996827"/>
                      <a:pt x="379336" y="994945"/>
                    </a:cubicBezTo>
                    <a:cubicBezTo>
                      <a:pt x="375044" y="992799"/>
                      <a:pt x="371350" y="989621"/>
                      <a:pt x="367357" y="986959"/>
                    </a:cubicBezTo>
                    <a:cubicBezTo>
                      <a:pt x="364695" y="982966"/>
                      <a:pt x="363118" y="977978"/>
                      <a:pt x="359371" y="974980"/>
                    </a:cubicBezTo>
                    <a:cubicBezTo>
                      <a:pt x="356084" y="972351"/>
                      <a:pt x="351157" y="972869"/>
                      <a:pt x="347392" y="970987"/>
                    </a:cubicBezTo>
                    <a:cubicBezTo>
                      <a:pt x="343100" y="968841"/>
                      <a:pt x="339406" y="965663"/>
                      <a:pt x="335413" y="963001"/>
                    </a:cubicBezTo>
                    <a:cubicBezTo>
                      <a:pt x="330089" y="955015"/>
                      <a:pt x="322476" y="948148"/>
                      <a:pt x="319441" y="939043"/>
                    </a:cubicBezTo>
                    <a:cubicBezTo>
                      <a:pt x="309937" y="910532"/>
                      <a:pt x="316124" y="922089"/>
                      <a:pt x="303469" y="903106"/>
                    </a:cubicBezTo>
                    <a:cubicBezTo>
                      <a:pt x="304800" y="895120"/>
                      <a:pt x="303841" y="886389"/>
                      <a:pt x="307462" y="879148"/>
                    </a:cubicBezTo>
                    <a:cubicBezTo>
                      <a:pt x="309608" y="874856"/>
                      <a:pt x="316898" y="875232"/>
                      <a:pt x="319441" y="871162"/>
                    </a:cubicBezTo>
                    <a:cubicBezTo>
                      <a:pt x="323903" y="864023"/>
                      <a:pt x="327427" y="847203"/>
                      <a:pt x="327427" y="847203"/>
                    </a:cubicBezTo>
                    <a:cubicBezTo>
                      <a:pt x="331229" y="816788"/>
                      <a:pt x="334129" y="816350"/>
                      <a:pt x="327427" y="787308"/>
                    </a:cubicBezTo>
                    <a:cubicBezTo>
                      <a:pt x="325534" y="779106"/>
                      <a:pt x="319441" y="763350"/>
                      <a:pt x="319441" y="763350"/>
                    </a:cubicBezTo>
                    <a:cubicBezTo>
                      <a:pt x="328852" y="735117"/>
                      <a:pt x="324045" y="754704"/>
                      <a:pt x="319441" y="699462"/>
                    </a:cubicBezTo>
                    <a:cubicBezTo>
                      <a:pt x="315435" y="651392"/>
                      <a:pt x="323465" y="667565"/>
                      <a:pt x="307462" y="643560"/>
                    </a:cubicBezTo>
                    <a:cubicBezTo>
                      <a:pt x="308793" y="632912"/>
                      <a:pt x="305503" y="620545"/>
                      <a:pt x="311455" y="611616"/>
                    </a:cubicBezTo>
                    <a:cubicBezTo>
                      <a:pt x="315220" y="605969"/>
                      <a:pt x="325897" y="611568"/>
                      <a:pt x="331420" y="607623"/>
                    </a:cubicBezTo>
                    <a:cubicBezTo>
                      <a:pt x="335737" y="604539"/>
                      <a:pt x="341449" y="585523"/>
                      <a:pt x="343399" y="579672"/>
                    </a:cubicBezTo>
                    <a:cubicBezTo>
                      <a:pt x="342068" y="569024"/>
                      <a:pt x="343015" y="557833"/>
                      <a:pt x="339406" y="547727"/>
                    </a:cubicBezTo>
                    <a:cubicBezTo>
                      <a:pt x="336178" y="538688"/>
                      <a:pt x="328758" y="531755"/>
                      <a:pt x="323434" y="523769"/>
                    </a:cubicBezTo>
                    <a:lnTo>
                      <a:pt x="315448" y="511790"/>
                    </a:lnTo>
                    <a:cubicBezTo>
                      <a:pt x="316779" y="497149"/>
                      <a:pt x="317498" y="482439"/>
                      <a:pt x="319441" y="467867"/>
                    </a:cubicBezTo>
                    <a:cubicBezTo>
                      <a:pt x="320555" y="459511"/>
                      <a:pt x="324689" y="448129"/>
                      <a:pt x="327427" y="439916"/>
                    </a:cubicBezTo>
                    <a:cubicBezTo>
                      <a:pt x="326096" y="431930"/>
                      <a:pt x="325190" y="423861"/>
                      <a:pt x="323434" y="415958"/>
                    </a:cubicBezTo>
                    <a:cubicBezTo>
                      <a:pt x="322521" y="411849"/>
                      <a:pt x="322866" y="406425"/>
                      <a:pt x="319441" y="403979"/>
                    </a:cubicBezTo>
                    <a:cubicBezTo>
                      <a:pt x="312591" y="399086"/>
                      <a:pt x="295483" y="395993"/>
                      <a:pt x="295483" y="395993"/>
                    </a:cubicBezTo>
                    <a:cubicBezTo>
                      <a:pt x="292821" y="392000"/>
                      <a:pt x="290890" y="387407"/>
                      <a:pt x="287497" y="384014"/>
                    </a:cubicBezTo>
                    <a:cubicBezTo>
                      <a:pt x="284104" y="380621"/>
                      <a:pt x="278516" y="379775"/>
                      <a:pt x="275518" y="376028"/>
                    </a:cubicBezTo>
                    <a:cubicBezTo>
                      <a:pt x="272889" y="372741"/>
                      <a:pt x="272856" y="368042"/>
                      <a:pt x="271525" y="364049"/>
                    </a:cubicBezTo>
                    <a:cubicBezTo>
                      <a:pt x="270194" y="350739"/>
                      <a:pt x="272103" y="336690"/>
                      <a:pt x="267532" y="324119"/>
                    </a:cubicBezTo>
                    <a:cubicBezTo>
                      <a:pt x="266094" y="320163"/>
                      <a:pt x="258529" y="323102"/>
                      <a:pt x="255553" y="320126"/>
                    </a:cubicBezTo>
                    <a:cubicBezTo>
                      <a:pt x="252577" y="317150"/>
                      <a:pt x="252581" y="312230"/>
                      <a:pt x="251560" y="308147"/>
                    </a:cubicBezTo>
                    <a:cubicBezTo>
                      <a:pt x="249914" y="301563"/>
                      <a:pt x="249213" y="294766"/>
                      <a:pt x="247567" y="288182"/>
                    </a:cubicBezTo>
                    <a:cubicBezTo>
                      <a:pt x="244261" y="274957"/>
                      <a:pt x="243396" y="275935"/>
                      <a:pt x="235588" y="264224"/>
                    </a:cubicBezTo>
                    <a:cubicBezTo>
                      <a:pt x="238218" y="256333"/>
                      <a:pt x="240531" y="245894"/>
                      <a:pt x="247567" y="240265"/>
                    </a:cubicBezTo>
                    <a:cubicBezTo>
                      <a:pt x="250854" y="237636"/>
                      <a:pt x="255553" y="237603"/>
                      <a:pt x="259546" y="236272"/>
                    </a:cubicBezTo>
                    <a:cubicBezTo>
                      <a:pt x="263584" y="230215"/>
                      <a:pt x="271525" y="220580"/>
                      <a:pt x="271525" y="212314"/>
                    </a:cubicBezTo>
                    <a:cubicBezTo>
                      <a:pt x="271525" y="204218"/>
                      <a:pt x="263911" y="195597"/>
                      <a:pt x="267532" y="188356"/>
                    </a:cubicBezTo>
                    <a:cubicBezTo>
                      <a:pt x="269678" y="184064"/>
                      <a:pt x="275518" y="193680"/>
                      <a:pt x="279511" y="196342"/>
                    </a:cubicBezTo>
                    <a:cubicBezTo>
                      <a:pt x="280842" y="200335"/>
                      <a:pt x="280528" y="205345"/>
                      <a:pt x="283504" y="208321"/>
                    </a:cubicBezTo>
                    <a:cubicBezTo>
                      <a:pt x="291490" y="216307"/>
                      <a:pt x="299476" y="210983"/>
                      <a:pt x="307462" y="208321"/>
                    </a:cubicBezTo>
                    <a:cubicBezTo>
                      <a:pt x="308793" y="204328"/>
                      <a:pt x="310434" y="200425"/>
                      <a:pt x="311455" y="196342"/>
                    </a:cubicBezTo>
                    <a:cubicBezTo>
                      <a:pt x="313733" y="187230"/>
                      <a:pt x="314877" y="173525"/>
                      <a:pt x="319441" y="164398"/>
                    </a:cubicBezTo>
                    <a:cubicBezTo>
                      <a:pt x="321587" y="160106"/>
                      <a:pt x="323815" y="155579"/>
                      <a:pt x="327427" y="152419"/>
                    </a:cubicBezTo>
                    <a:cubicBezTo>
                      <a:pt x="334650" y="146099"/>
                      <a:pt x="351385" y="136447"/>
                      <a:pt x="351385" y="136447"/>
                    </a:cubicBezTo>
                    <a:cubicBezTo>
                      <a:pt x="357992" y="116626"/>
                      <a:pt x="356783" y="126206"/>
                      <a:pt x="351385" y="96517"/>
                    </a:cubicBezTo>
                    <a:cubicBezTo>
                      <a:pt x="350403" y="91118"/>
                      <a:pt x="350436" y="85111"/>
                      <a:pt x="347392" y="80545"/>
                    </a:cubicBezTo>
                    <a:cubicBezTo>
                      <a:pt x="344730" y="76552"/>
                      <a:pt x="339406" y="75221"/>
                      <a:pt x="335413" y="72559"/>
                    </a:cubicBezTo>
                    <a:cubicBezTo>
                      <a:pt x="332751" y="64573"/>
                      <a:pt x="332096" y="55605"/>
                      <a:pt x="327427" y="48601"/>
                    </a:cubicBezTo>
                    <a:cubicBezTo>
                      <a:pt x="324765" y="44608"/>
                      <a:pt x="319441" y="41421"/>
                      <a:pt x="319441" y="36622"/>
                    </a:cubicBezTo>
                    <a:cubicBezTo>
                      <a:pt x="319441" y="33960"/>
                      <a:pt x="309459" y="13995"/>
                      <a:pt x="315448" y="8671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solidFill>
                  <a:srgbClr val="EEF2FB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Work Sans"/>
                  <a:ea typeface="+mn-ea"/>
                  <a:cs typeface="+mn-cs"/>
                </a:endParaRPr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id="{A6DFC0FA-58DA-DF43-92BD-17F2DFB165D0}"/>
                  </a:ext>
                </a:extLst>
              </p:cNvPr>
              <p:cNvSpPr/>
              <p:nvPr/>
            </p:nvSpPr>
            <p:spPr>
              <a:xfrm>
                <a:off x="5753932" y="3569754"/>
                <a:ext cx="1513352" cy="1126029"/>
              </a:xfrm>
              <a:custGeom>
                <a:avLst/>
                <a:gdLst>
                  <a:gd name="connsiteX0" fmla="*/ 594959 w 1513352"/>
                  <a:gd name="connsiteY0" fmla="*/ 19965 h 1126029"/>
                  <a:gd name="connsiteX1" fmla="*/ 634889 w 1513352"/>
                  <a:gd name="connsiteY1" fmla="*/ 19965 h 1126029"/>
                  <a:gd name="connsiteX2" fmla="*/ 646868 w 1513352"/>
                  <a:gd name="connsiteY2" fmla="*/ 11979 h 1126029"/>
                  <a:gd name="connsiteX3" fmla="*/ 698777 w 1513352"/>
                  <a:gd name="connsiteY3" fmla="*/ 7986 h 1126029"/>
                  <a:gd name="connsiteX4" fmla="*/ 726728 w 1513352"/>
                  <a:gd name="connsiteY4" fmla="*/ 11979 h 1126029"/>
                  <a:gd name="connsiteX5" fmla="*/ 738707 w 1513352"/>
                  <a:gd name="connsiteY5" fmla="*/ 15972 h 1126029"/>
                  <a:gd name="connsiteX6" fmla="*/ 766658 w 1513352"/>
                  <a:gd name="connsiteY6" fmla="*/ 19965 h 1126029"/>
                  <a:gd name="connsiteX7" fmla="*/ 810582 w 1513352"/>
                  <a:gd name="connsiteY7" fmla="*/ 7986 h 1126029"/>
                  <a:gd name="connsiteX8" fmla="*/ 822561 w 1513352"/>
                  <a:gd name="connsiteY8" fmla="*/ 3993 h 1126029"/>
                  <a:gd name="connsiteX9" fmla="*/ 834540 w 1513352"/>
                  <a:gd name="connsiteY9" fmla="*/ 0 h 1126029"/>
                  <a:gd name="connsiteX10" fmla="*/ 934365 w 1513352"/>
                  <a:gd name="connsiteY10" fmla="*/ 11979 h 1126029"/>
                  <a:gd name="connsiteX11" fmla="*/ 958323 w 1513352"/>
                  <a:gd name="connsiteY11" fmla="*/ 19965 h 1126029"/>
                  <a:gd name="connsiteX12" fmla="*/ 982281 w 1513352"/>
                  <a:gd name="connsiteY12" fmla="*/ 35937 h 1126029"/>
                  <a:gd name="connsiteX13" fmla="*/ 1002246 w 1513352"/>
                  <a:gd name="connsiteY13" fmla="*/ 51909 h 1126029"/>
                  <a:gd name="connsiteX14" fmla="*/ 1010232 w 1513352"/>
                  <a:gd name="connsiteY14" fmla="*/ 63888 h 1126029"/>
                  <a:gd name="connsiteX15" fmla="*/ 1022211 w 1513352"/>
                  <a:gd name="connsiteY15" fmla="*/ 71874 h 1126029"/>
                  <a:gd name="connsiteX16" fmla="*/ 1038183 w 1513352"/>
                  <a:gd name="connsiteY16" fmla="*/ 95832 h 1126029"/>
                  <a:gd name="connsiteX17" fmla="*/ 1042176 w 1513352"/>
                  <a:gd name="connsiteY17" fmla="*/ 107811 h 1126029"/>
                  <a:gd name="connsiteX18" fmla="*/ 1050162 w 1513352"/>
                  <a:gd name="connsiteY18" fmla="*/ 119790 h 1126029"/>
                  <a:gd name="connsiteX19" fmla="*/ 1062141 w 1513352"/>
                  <a:gd name="connsiteY19" fmla="*/ 143748 h 1126029"/>
                  <a:gd name="connsiteX20" fmla="*/ 1086099 w 1513352"/>
                  <a:gd name="connsiteY20" fmla="*/ 155727 h 1126029"/>
                  <a:gd name="connsiteX21" fmla="*/ 1110058 w 1513352"/>
                  <a:gd name="connsiteY21" fmla="*/ 167706 h 1126029"/>
                  <a:gd name="connsiteX22" fmla="*/ 1122037 w 1513352"/>
                  <a:gd name="connsiteY22" fmla="*/ 179685 h 1126029"/>
                  <a:gd name="connsiteX23" fmla="*/ 1134016 w 1513352"/>
                  <a:gd name="connsiteY23" fmla="*/ 187671 h 1126029"/>
                  <a:gd name="connsiteX24" fmla="*/ 1153981 w 1513352"/>
                  <a:gd name="connsiteY24" fmla="*/ 203643 h 1126029"/>
                  <a:gd name="connsiteX25" fmla="*/ 1189918 w 1513352"/>
                  <a:gd name="connsiteY25" fmla="*/ 199650 h 1126029"/>
                  <a:gd name="connsiteX26" fmla="*/ 1201897 w 1513352"/>
                  <a:gd name="connsiteY26" fmla="*/ 195657 h 1126029"/>
                  <a:gd name="connsiteX27" fmla="*/ 1381582 w 1513352"/>
                  <a:gd name="connsiteY27" fmla="*/ 191664 h 1126029"/>
                  <a:gd name="connsiteX28" fmla="*/ 1405540 w 1513352"/>
                  <a:gd name="connsiteY28" fmla="*/ 187671 h 1126029"/>
                  <a:gd name="connsiteX29" fmla="*/ 1501373 w 1513352"/>
                  <a:gd name="connsiteY29" fmla="*/ 179685 h 1126029"/>
                  <a:gd name="connsiteX30" fmla="*/ 1509359 w 1513352"/>
                  <a:gd name="connsiteY30" fmla="*/ 191664 h 1126029"/>
                  <a:gd name="connsiteX31" fmla="*/ 1509359 w 1513352"/>
                  <a:gd name="connsiteY31" fmla="*/ 235587 h 1126029"/>
                  <a:gd name="connsiteX32" fmla="*/ 1493387 w 1513352"/>
                  <a:gd name="connsiteY32" fmla="*/ 259546 h 1126029"/>
                  <a:gd name="connsiteX33" fmla="*/ 1485401 w 1513352"/>
                  <a:gd name="connsiteY33" fmla="*/ 271525 h 1126029"/>
                  <a:gd name="connsiteX34" fmla="*/ 1477415 w 1513352"/>
                  <a:gd name="connsiteY34" fmla="*/ 283504 h 1126029"/>
                  <a:gd name="connsiteX35" fmla="*/ 1473422 w 1513352"/>
                  <a:gd name="connsiteY35" fmla="*/ 299476 h 1126029"/>
                  <a:gd name="connsiteX36" fmla="*/ 1465436 w 1513352"/>
                  <a:gd name="connsiteY36" fmla="*/ 335413 h 1126029"/>
                  <a:gd name="connsiteX37" fmla="*/ 1449464 w 1513352"/>
                  <a:gd name="connsiteY37" fmla="*/ 359371 h 1126029"/>
                  <a:gd name="connsiteX38" fmla="*/ 1441478 w 1513352"/>
                  <a:gd name="connsiteY38" fmla="*/ 371350 h 1126029"/>
                  <a:gd name="connsiteX39" fmla="*/ 1433492 w 1513352"/>
                  <a:gd name="connsiteY39" fmla="*/ 383329 h 1126029"/>
                  <a:gd name="connsiteX40" fmla="*/ 1429499 w 1513352"/>
                  <a:gd name="connsiteY40" fmla="*/ 395308 h 1126029"/>
                  <a:gd name="connsiteX41" fmla="*/ 1433492 w 1513352"/>
                  <a:gd name="connsiteY41" fmla="*/ 531070 h 1126029"/>
                  <a:gd name="connsiteX42" fmla="*/ 1445471 w 1513352"/>
                  <a:gd name="connsiteY42" fmla="*/ 555029 h 1126029"/>
                  <a:gd name="connsiteX43" fmla="*/ 1449464 w 1513352"/>
                  <a:gd name="connsiteY43" fmla="*/ 567008 h 1126029"/>
                  <a:gd name="connsiteX44" fmla="*/ 1449464 w 1513352"/>
                  <a:gd name="connsiteY44" fmla="*/ 654854 h 1126029"/>
                  <a:gd name="connsiteX45" fmla="*/ 1437485 w 1513352"/>
                  <a:gd name="connsiteY45" fmla="*/ 658847 h 1126029"/>
                  <a:gd name="connsiteX46" fmla="*/ 1365610 w 1513352"/>
                  <a:gd name="connsiteY46" fmla="*/ 666833 h 1126029"/>
                  <a:gd name="connsiteX47" fmla="*/ 1337659 w 1513352"/>
                  <a:gd name="connsiteY47" fmla="*/ 674819 h 1126029"/>
                  <a:gd name="connsiteX48" fmla="*/ 1301722 w 1513352"/>
                  <a:gd name="connsiteY48" fmla="*/ 682805 h 1126029"/>
                  <a:gd name="connsiteX49" fmla="*/ 1289743 w 1513352"/>
                  <a:gd name="connsiteY49" fmla="*/ 686798 h 1126029"/>
                  <a:gd name="connsiteX50" fmla="*/ 1249813 w 1513352"/>
                  <a:gd name="connsiteY50" fmla="*/ 694784 h 1126029"/>
                  <a:gd name="connsiteX51" fmla="*/ 1237834 w 1513352"/>
                  <a:gd name="connsiteY51" fmla="*/ 698777 h 1126029"/>
                  <a:gd name="connsiteX52" fmla="*/ 1157974 w 1513352"/>
                  <a:gd name="connsiteY52" fmla="*/ 706763 h 1126029"/>
                  <a:gd name="connsiteX53" fmla="*/ 1134016 w 1513352"/>
                  <a:gd name="connsiteY53" fmla="*/ 714749 h 1126029"/>
                  <a:gd name="connsiteX54" fmla="*/ 1122037 w 1513352"/>
                  <a:gd name="connsiteY54" fmla="*/ 718742 h 1126029"/>
                  <a:gd name="connsiteX55" fmla="*/ 1074120 w 1513352"/>
                  <a:gd name="connsiteY55" fmla="*/ 722735 h 1126029"/>
                  <a:gd name="connsiteX56" fmla="*/ 1038183 w 1513352"/>
                  <a:gd name="connsiteY56" fmla="*/ 738707 h 1126029"/>
                  <a:gd name="connsiteX57" fmla="*/ 1026204 w 1513352"/>
                  <a:gd name="connsiteY57" fmla="*/ 742700 h 1126029"/>
                  <a:gd name="connsiteX58" fmla="*/ 1014225 w 1513352"/>
                  <a:gd name="connsiteY58" fmla="*/ 746693 h 1126029"/>
                  <a:gd name="connsiteX59" fmla="*/ 1002246 w 1513352"/>
                  <a:gd name="connsiteY59" fmla="*/ 754679 h 1126029"/>
                  <a:gd name="connsiteX60" fmla="*/ 982281 w 1513352"/>
                  <a:gd name="connsiteY60" fmla="*/ 778637 h 1126029"/>
                  <a:gd name="connsiteX61" fmla="*/ 958323 w 1513352"/>
                  <a:gd name="connsiteY61" fmla="*/ 794609 h 1126029"/>
                  <a:gd name="connsiteX62" fmla="*/ 946344 w 1513352"/>
                  <a:gd name="connsiteY62" fmla="*/ 834539 h 1126029"/>
                  <a:gd name="connsiteX63" fmla="*/ 930372 w 1513352"/>
                  <a:gd name="connsiteY63" fmla="*/ 858498 h 1126029"/>
                  <a:gd name="connsiteX64" fmla="*/ 926379 w 1513352"/>
                  <a:gd name="connsiteY64" fmla="*/ 870477 h 1126029"/>
                  <a:gd name="connsiteX65" fmla="*/ 918393 w 1513352"/>
                  <a:gd name="connsiteY65" fmla="*/ 882456 h 1126029"/>
                  <a:gd name="connsiteX66" fmla="*/ 906414 w 1513352"/>
                  <a:gd name="connsiteY66" fmla="*/ 890442 h 1126029"/>
                  <a:gd name="connsiteX67" fmla="*/ 882456 w 1513352"/>
                  <a:gd name="connsiteY67" fmla="*/ 898428 h 1126029"/>
                  <a:gd name="connsiteX68" fmla="*/ 838533 w 1513352"/>
                  <a:gd name="connsiteY68" fmla="*/ 894435 h 1126029"/>
                  <a:gd name="connsiteX69" fmla="*/ 826554 w 1513352"/>
                  <a:gd name="connsiteY69" fmla="*/ 890442 h 1126029"/>
                  <a:gd name="connsiteX70" fmla="*/ 802596 w 1513352"/>
                  <a:gd name="connsiteY70" fmla="*/ 886449 h 1126029"/>
                  <a:gd name="connsiteX71" fmla="*/ 742700 w 1513352"/>
                  <a:gd name="connsiteY71" fmla="*/ 878463 h 1126029"/>
                  <a:gd name="connsiteX72" fmla="*/ 678812 w 1513352"/>
                  <a:gd name="connsiteY72" fmla="*/ 870477 h 1126029"/>
                  <a:gd name="connsiteX73" fmla="*/ 630896 w 1513352"/>
                  <a:gd name="connsiteY73" fmla="*/ 874470 h 1126029"/>
                  <a:gd name="connsiteX74" fmla="*/ 610931 w 1513352"/>
                  <a:gd name="connsiteY74" fmla="*/ 878463 h 1126029"/>
                  <a:gd name="connsiteX75" fmla="*/ 586973 w 1513352"/>
                  <a:gd name="connsiteY75" fmla="*/ 886449 h 1126029"/>
                  <a:gd name="connsiteX76" fmla="*/ 527078 w 1513352"/>
                  <a:gd name="connsiteY76" fmla="*/ 886449 h 1126029"/>
                  <a:gd name="connsiteX77" fmla="*/ 503120 w 1513352"/>
                  <a:gd name="connsiteY77" fmla="*/ 898428 h 1126029"/>
                  <a:gd name="connsiteX78" fmla="*/ 451210 w 1513352"/>
                  <a:gd name="connsiteY78" fmla="*/ 910407 h 1126029"/>
                  <a:gd name="connsiteX79" fmla="*/ 439231 w 1513352"/>
                  <a:gd name="connsiteY79" fmla="*/ 914400 h 1126029"/>
                  <a:gd name="connsiteX80" fmla="*/ 415273 w 1513352"/>
                  <a:gd name="connsiteY80" fmla="*/ 930372 h 1126029"/>
                  <a:gd name="connsiteX81" fmla="*/ 403294 w 1513352"/>
                  <a:gd name="connsiteY81" fmla="*/ 934365 h 1126029"/>
                  <a:gd name="connsiteX82" fmla="*/ 391315 w 1513352"/>
                  <a:gd name="connsiteY82" fmla="*/ 942351 h 1126029"/>
                  <a:gd name="connsiteX83" fmla="*/ 367357 w 1513352"/>
                  <a:gd name="connsiteY83" fmla="*/ 950337 h 1126029"/>
                  <a:gd name="connsiteX84" fmla="*/ 319441 w 1513352"/>
                  <a:gd name="connsiteY84" fmla="*/ 966309 h 1126029"/>
                  <a:gd name="connsiteX85" fmla="*/ 307462 w 1513352"/>
                  <a:gd name="connsiteY85" fmla="*/ 970302 h 1126029"/>
                  <a:gd name="connsiteX86" fmla="*/ 295483 w 1513352"/>
                  <a:gd name="connsiteY86" fmla="*/ 974295 h 1126029"/>
                  <a:gd name="connsiteX87" fmla="*/ 283504 w 1513352"/>
                  <a:gd name="connsiteY87" fmla="*/ 982281 h 1126029"/>
                  <a:gd name="connsiteX88" fmla="*/ 275518 w 1513352"/>
                  <a:gd name="connsiteY88" fmla="*/ 1006239 h 1126029"/>
                  <a:gd name="connsiteX89" fmla="*/ 263539 w 1513352"/>
                  <a:gd name="connsiteY89" fmla="*/ 1030197 h 1126029"/>
                  <a:gd name="connsiteX90" fmla="*/ 267532 w 1513352"/>
                  <a:gd name="connsiteY90" fmla="*/ 1078113 h 1126029"/>
                  <a:gd name="connsiteX91" fmla="*/ 259546 w 1513352"/>
                  <a:gd name="connsiteY91" fmla="*/ 1126029 h 1126029"/>
                  <a:gd name="connsiteX92" fmla="*/ 231595 w 1513352"/>
                  <a:gd name="connsiteY92" fmla="*/ 1122036 h 1126029"/>
                  <a:gd name="connsiteX93" fmla="*/ 219616 w 1513352"/>
                  <a:gd name="connsiteY93" fmla="*/ 1118043 h 1126029"/>
                  <a:gd name="connsiteX94" fmla="*/ 195658 w 1513352"/>
                  <a:gd name="connsiteY94" fmla="*/ 1122036 h 1126029"/>
                  <a:gd name="connsiteX95" fmla="*/ 175692 w 1513352"/>
                  <a:gd name="connsiteY95" fmla="*/ 1118043 h 1126029"/>
                  <a:gd name="connsiteX96" fmla="*/ 159720 w 1513352"/>
                  <a:gd name="connsiteY96" fmla="*/ 1114050 h 1126029"/>
                  <a:gd name="connsiteX97" fmla="*/ 135762 w 1513352"/>
                  <a:gd name="connsiteY97" fmla="*/ 1110057 h 1126029"/>
                  <a:gd name="connsiteX98" fmla="*/ 111804 w 1513352"/>
                  <a:gd name="connsiteY98" fmla="*/ 1094085 h 1126029"/>
                  <a:gd name="connsiteX99" fmla="*/ 99825 w 1513352"/>
                  <a:gd name="connsiteY99" fmla="*/ 1086099 h 1126029"/>
                  <a:gd name="connsiteX100" fmla="*/ 75867 w 1513352"/>
                  <a:gd name="connsiteY100" fmla="*/ 1066134 h 1126029"/>
                  <a:gd name="connsiteX101" fmla="*/ 63888 w 1513352"/>
                  <a:gd name="connsiteY101" fmla="*/ 1042176 h 1126029"/>
                  <a:gd name="connsiteX102" fmla="*/ 55902 w 1513352"/>
                  <a:gd name="connsiteY102" fmla="*/ 1010232 h 1126029"/>
                  <a:gd name="connsiteX103" fmla="*/ 47916 w 1513352"/>
                  <a:gd name="connsiteY103" fmla="*/ 998253 h 1126029"/>
                  <a:gd name="connsiteX104" fmla="*/ 39930 w 1513352"/>
                  <a:gd name="connsiteY104" fmla="*/ 974295 h 1126029"/>
                  <a:gd name="connsiteX105" fmla="*/ 23958 w 1513352"/>
                  <a:gd name="connsiteY105" fmla="*/ 950337 h 1126029"/>
                  <a:gd name="connsiteX106" fmla="*/ 19965 w 1513352"/>
                  <a:gd name="connsiteY106" fmla="*/ 934365 h 1126029"/>
                  <a:gd name="connsiteX107" fmla="*/ 11979 w 1513352"/>
                  <a:gd name="connsiteY107" fmla="*/ 910407 h 1126029"/>
                  <a:gd name="connsiteX108" fmla="*/ 7986 w 1513352"/>
                  <a:gd name="connsiteY108" fmla="*/ 894435 h 1126029"/>
                  <a:gd name="connsiteX109" fmla="*/ 0 w 1513352"/>
                  <a:gd name="connsiteY109" fmla="*/ 870477 h 1126029"/>
                  <a:gd name="connsiteX110" fmla="*/ 19965 w 1513352"/>
                  <a:gd name="connsiteY110" fmla="*/ 814574 h 1126029"/>
                  <a:gd name="connsiteX111" fmla="*/ 31944 w 1513352"/>
                  <a:gd name="connsiteY111" fmla="*/ 810581 h 1126029"/>
                  <a:gd name="connsiteX112" fmla="*/ 39930 w 1513352"/>
                  <a:gd name="connsiteY112" fmla="*/ 786623 h 1126029"/>
                  <a:gd name="connsiteX113" fmla="*/ 43923 w 1513352"/>
                  <a:gd name="connsiteY113" fmla="*/ 774644 h 1126029"/>
                  <a:gd name="connsiteX114" fmla="*/ 55902 w 1513352"/>
                  <a:gd name="connsiteY114" fmla="*/ 734714 h 1126029"/>
                  <a:gd name="connsiteX115" fmla="*/ 59895 w 1513352"/>
                  <a:gd name="connsiteY115" fmla="*/ 722735 h 1126029"/>
                  <a:gd name="connsiteX116" fmla="*/ 71874 w 1513352"/>
                  <a:gd name="connsiteY116" fmla="*/ 698777 h 1126029"/>
                  <a:gd name="connsiteX117" fmla="*/ 83853 w 1513352"/>
                  <a:gd name="connsiteY117" fmla="*/ 690791 h 1126029"/>
                  <a:gd name="connsiteX118" fmla="*/ 111804 w 1513352"/>
                  <a:gd name="connsiteY118" fmla="*/ 658847 h 1126029"/>
                  <a:gd name="connsiteX119" fmla="*/ 127776 w 1513352"/>
                  <a:gd name="connsiteY119" fmla="*/ 634889 h 1126029"/>
                  <a:gd name="connsiteX120" fmla="*/ 143748 w 1513352"/>
                  <a:gd name="connsiteY120" fmla="*/ 610931 h 1126029"/>
                  <a:gd name="connsiteX121" fmla="*/ 167706 w 1513352"/>
                  <a:gd name="connsiteY121" fmla="*/ 602945 h 1126029"/>
                  <a:gd name="connsiteX122" fmla="*/ 175692 w 1513352"/>
                  <a:gd name="connsiteY122" fmla="*/ 590966 h 1126029"/>
                  <a:gd name="connsiteX123" fmla="*/ 187671 w 1513352"/>
                  <a:gd name="connsiteY123" fmla="*/ 582980 h 1126029"/>
                  <a:gd name="connsiteX124" fmla="*/ 191665 w 1513352"/>
                  <a:gd name="connsiteY124" fmla="*/ 571001 h 1126029"/>
                  <a:gd name="connsiteX125" fmla="*/ 227602 w 1513352"/>
                  <a:gd name="connsiteY125" fmla="*/ 551036 h 1126029"/>
                  <a:gd name="connsiteX126" fmla="*/ 231595 w 1513352"/>
                  <a:gd name="connsiteY126" fmla="*/ 539056 h 1126029"/>
                  <a:gd name="connsiteX127" fmla="*/ 259546 w 1513352"/>
                  <a:gd name="connsiteY127" fmla="*/ 527077 h 1126029"/>
                  <a:gd name="connsiteX128" fmla="*/ 271525 w 1513352"/>
                  <a:gd name="connsiteY128" fmla="*/ 523084 h 1126029"/>
                  <a:gd name="connsiteX129" fmla="*/ 283504 w 1513352"/>
                  <a:gd name="connsiteY129" fmla="*/ 559022 h 1126029"/>
                  <a:gd name="connsiteX130" fmla="*/ 287497 w 1513352"/>
                  <a:gd name="connsiteY130" fmla="*/ 571001 h 1126029"/>
                  <a:gd name="connsiteX131" fmla="*/ 299476 w 1513352"/>
                  <a:gd name="connsiteY131" fmla="*/ 578987 h 1126029"/>
                  <a:gd name="connsiteX132" fmla="*/ 331420 w 1513352"/>
                  <a:gd name="connsiteY132" fmla="*/ 574994 h 1126029"/>
                  <a:gd name="connsiteX133" fmla="*/ 343399 w 1513352"/>
                  <a:gd name="connsiteY133" fmla="*/ 571001 h 1126029"/>
                  <a:gd name="connsiteX134" fmla="*/ 351385 w 1513352"/>
                  <a:gd name="connsiteY134" fmla="*/ 559022 h 1126029"/>
                  <a:gd name="connsiteX135" fmla="*/ 355378 w 1513352"/>
                  <a:gd name="connsiteY135" fmla="*/ 511105 h 1126029"/>
                  <a:gd name="connsiteX136" fmla="*/ 363364 w 1513352"/>
                  <a:gd name="connsiteY136" fmla="*/ 483154 h 1126029"/>
                  <a:gd name="connsiteX137" fmla="*/ 367357 w 1513352"/>
                  <a:gd name="connsiteY137" fmla="*/ 467182 h 1126029"/>
                  <a:gd name="connsiteX138" fmla="*/ 379336 w 1513352"/>
                  <a:gd name="connsiteY138" fmla="*/ 431245 h 1126029"/>
                  <a:gd name="connsiteX139" fmla="*/ 383329 w 1513352"/>
                  <a:gd name="connsiteY139" fmla="*/ 419266 h 1126029"/>
                  <a:gd name="connsiteX140" fmla="*/ 387322 w 1513352"/>
                  <a:gd name="connsiteY140" fmla="*/ 403294 h 1126029"/>
                  <a:gd name="connsiteX141" fmla="*/ 411280 w 1513352"/>
                  <a:gd name="connsiteY141" fmla="*/ 355378 h 1126029"/>
                  <a:gd name="connsiteX142" fmla="*/ 467182 w 1513352"/>
                  <a:gd name="connsiteY142" fmla="*/ 347392 h 1126029"/>
                  <a:gd name="connsiteX143" fmla="*/ 479161 w 1513352"/>
                  <a:gd name="connsiteY143" fmla="*/ 339406 h 1126029"/>
                  <a:gd name="connsiteX144" fmla="*/ 491140 w 1513352"/>
                  <a:gd name="connsiteY144" fmla="*/ 307462 h 1126029"/>
                  <a:gd name="connsiteX145" fmla="*/ 519092 w 1513352"/>
                  <a:gd name="connsiteY145" fmla="*/ 299476 h 1126029"/>
                  <a:gd name="connsiteX146" fmla="*/ 523085 w 1513352"/>
                  <a:gd name="connsiteY146" fmla="*/ 287497 h 1126029"/>
                  <a:gd name="connsiteX147" fmla="*/ 511106 w 1513352"/>
                  <a:gd name="connsiteY147" fmla="*/ 263539 h 1126029"/>
                  <a:gd name="connsiteX148" fmla="*/ 503120 w 1513352"/>
                  <a:gd name="connsiteY148" fmla="*/ 239580 h 1126029"/>
                  <a:gd name="connsiteX149" fmla="*/ 511106 w 1513352"/>
                  <a:gd name="connsiteY149" fmla="*/ 159720 h 1126029"/>
                  <a:gd name="connsiteX150" fmla="*/ 519092 w 1513352"/>
                  <a:gd name="connsiteY150" fmla="*/ 147741 h 1126029"/>
                  <a:gd name="connsiteX151" fmla="*/ 531071 w 1513352"/>
                  <a:gd name="connsiteY151" fmla="*/ 139755 h 1126029"/>
                  <a:gd name="connsiteX152" fmla="*/ 535064 w 1513352"/>
                  <a:gd name="connsiteY152" fmla="*/ 127776 h 1126029"/>
                  <a:gd name="connsiteX153" fmla="*/ 555029 w 1513352"/>
                  <a:gd name="connsiteY153" fmla="*/ 107811 h 1126029"/>
                  <a:gd name="connsiteX154" fmla="*/ 563015 w 1513352"/>
                  <a:gd name="connsiteY154" fmla="*/ 71874 h 1126029"/>
                  <a:gd name="connsiteX155" fmla="*/ 571001 w 1513352"/>
                  <a:gd name="connsiteY155" fmla="*/ 39930 h 1126029"/>
                  <a:gd name="connsiteX156" fmla="*/ 594959 w 1513352"/>
                  <a:gd name="connsiteY156" fmla="*/ 19965 h 1126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</a:cxnLst>
                <a:rect l="l" t="t" r="r" b="b"/>
                <a:pathLst>
                  <a:path w="1513352" h="1126029">
                    <a:moveTo>
                      <a:pt x="594959" y="19965"/>
                    </a:moveTo>
                    <a:cubicBezTo>
                      <a:pt x="605607" y="16637"/>
                      <a:pt x="619402" y="27709"/>
                      <a:pt x="634889" y="19965"/>
                    </a:cubicBezTo>
                    <a:cubicBezTo>
                      <a:pt x="639181" y="17819"/>
                      <a:pt x="642151" y="12863"/>
                      <a:pt x="646868" y="11979"/>
                    </a:cubicBezTo>
                    <a:cubicBezTo>
                      <a:pt x="663925" y="8781"/>
                      <a:pt x="681474" y="9317"/>
                      <a:pt x="698777" y="7986"/>
                    </a:cubicBezTo>
                    <a:cubicBezTo>
                      <a:pt x="708094" y="9317"/>
                      <a:pt x="717499" y="10133"/>
                      <a:pt x="726728" y="11979"/>
                    </a:cubicBezTo>
                    <a:cubicBezTo>
                      <a:pt x="730855" y="12804"/>
                      <a:pt x="734580" y="15147"/>
                      <a:pt x="738707" y="15972"/>
                    </a:cubicBezTo>
                    <a:cubicBezTo>
                      <a:pt x="747936" y="17818"/>
                      <a:pt x="757341" y="18634"/>
                      <a:pt x="766658" y="19965"/>
                    </a:cubicBezTo>
                    <a:cubicBezTo>
                      <a:pt x="794877" y="14321"/>
                      <a:pt x="780186" y="18118"/>
                      <a:pt x="810582" y="7986"/>
                    </a:cubicBezTo>
                    <a:lnTo>
                      <a:pt x="822561" y="3993"/>
                    </a:lnTo>
                    <a:lnTo>
                      <a:pt x="834540" y="0"/>
                    </a:lnTo>
                    <a:cubicBezTo>
                      <a:pt x="882522" y="15994"/>
                      <a:pt x="850092" y="7544"/>
                      <a:pt x="934365" y="11979"/>
                    </a:cubicBezTo>
                    <a:cubicBezTo>
                      <a:pt x="942351" y="14641"/>
                      <a:pt x="951319" y="15296"/>
                      <a:pt x="958323" y="19965"/>
                    </a:cubicBezTo>
                    <a:lnTo>
                      <a:pt x="982281" y="35937"/>
                    </a:lnTo>
                    <a:cubicBezTo>
                      <a:pt x="1005168" y="70267"/>
                      <a:pt x="974693" y="29867"/>
                      <a:pt x="1002246" y="51909"/>
                    </a:cubicBezTo>
                    <a:cubicBezTo>
                      <a:pt x="1005993" y="54907"/>
                      <a:pt x="1006839" y="60495"/>
                      <a:pt x="1010232" y="63888"/>
                    </a:cubicBezTo>
                    <a:cubicBezTo>
                      <a:pt x="1013625" y="67281"/>
                      <a:pt x="1018218" y="69212"/>
                      <a:pt x="1022211" y="71874"/>
                    </a:cubicBezTo>
                    <a:cubicBezTo>
                      <a:pt x="1027535" y="79860"/>
                      <a:pt x="1035148" y="86727"/>
                      <a:pt x="1038183" y="95832"/>
                    </a:cubicBezTo>
                    <a:cubicBezTo>
                      <a:pt x="1039514" y="99825"/>
                      <a:pt x="1040294" y="104046"/>
                      <a:pt x="1042176" y="107811"/>
                    </a:cubicBezTo>
                    <a:cubicBezTo>
                      <a:pt x="1044322" y="112103"/>
                      <a:pt x="1048016" y="115498"/>
                      <a:pt x="1050162" y="119790"/>
                    </a:cubicBezTo>
                    <a:cubicBezTo>
                      <a:pt x="1056657" y="132780"/>
                      <a:pt x="1050698" y="132305"/>
                      <a:pt x="1062141" y="143748"/>
                    </a:cubicBezTo>
                    <a:cubicBezTo>
                      <a:pt x="1073584" y="155191"/>
                      <a:pt x="1073109" y="149232"/>
                      <a:pt x="1086099" y="155727"/>
                    </a:cubicBezTo>
                    <a:cubicBezTo>
                      <a:pt x="1117059" y="171207"/>
                      <a:pt x="1079948" y="157670"/>
                      <a:pt x="1110058" y="167706"/>
                    </a:cubicBezTo>
                    <a:cubicBezTo>
                      <a:pt x="1114051" y="171699"/>
                      <a:pt x="1117699" y="176070"/>
                      <a:pt x="1122037" y="179685"/>
                    </a:cubicBezTo>
                    <a:cubicBezTo>
                      <a:pt x="1125724" y="182757"/>
                      <a:pt x="1130623" y="184278"/>
                      <a:pt x="1134016" y="187671"/>
                    </a:cubicBezTo>
                    <a:cubicBezTo>
                      <a:pt x="1152077" y="205732"/>
                      <a:pt x="1130660" y="195869"/>
                      <a:pt x="1153981" y="203643"/>
                    </a:cubicBezTo>
                    <a:cubicBezTo>
                      <a:pt x="1165960" y="202312"/>
                      <a:pt x="1178029" y="201631"/>
                      <a:pt x="1189918" y="199650"/>
                    </a:cubicBezTo>
                    <a:cubicBezTo>
                      <a:pt x="1194070" y="198958"/>
                      <a:pt x="1197692" y="195832"/>
                      <a:pt x="1201897" y="195657"/>
                    </a:cubicBezTo>
                    <a:cubicBezTo>
                      <a:pt x="1261755" y="193163"/>
                      <a:pt x="1321687" y="192995"/>
                      <a:pt x="1381582" y="191664"/>
                    </a:cubicBezTo>
                    <a:cubicBezTo>
                      <a:pt x="1389568" y="190333"/>
                      <a:pt x="1397466" y="188269"/>
                      <a:pt x="1405540" y="187671"/>
                    </a:cubicBezTo>
                    <a:cubicBezTo>
                      <a:pt x="1502584" y="180483"/>
                      <a:pt x="1461495" y="192978"/>
                      <a:pt x="1501373" y="179685"/>
                    </a:cubicBezTo>
                    <a:cubicBezTo>
                      <a:pt x="1504035" y="183678"/>
                      <a:pt x="1507841" y="187111"/>
                      <a:pt x="1509359" y="191664"/>
                    </a:cubicBezTo>
                    <a:cubicBezTo>
                      <a:pt x="1513830" y="205078"/>
                      <a:pt x="1515474" y="222134"/>
                      <a:pt x="1509359" y="235587"/>
                    </a:cubicBezTo>
                    <a:cubicBezTo>
                      <a:pt x="1505387" y="244325"/>
                      <a:pt x="1498711" y="251560"/>
                      <a:pt x="1493387" y="259546"/>
                    </a:cubicBezTo>
                    <a:lnTo>
                      <a:pt x="1485401" y="271525"/>
                    </a:lnTo>
                    <a:lnTo>
                      <a:pt x="1477415" y="283504"/>
                    </a:lnTo>
                    <a:cubicBezTo>
                      <a:pt x="1476084" y="288828"/>
                      <a:pt x="1474498" y="294095"/>
                      <a:pt x="1473422" y="299476"/>
                    </a:cubicBezTo>
                    <a:cubicBezTo>
                      <a:pt x="1472000" y="306586"/>
                      <a:pt x="1470293" y="326671"/>
                      <a:pt x="1465436" y="335413"/>
                    </a:cubicBezTo>
                    <a:cubicBezTo>
                      <a:pt x="1460775" y="343803"/>
                      <a:pt x="1454788" y="351385"/>
                      <a:pt x="1449464" y="359371"/>
                    </a:cubicBezTo>
                    <a:lnTo>
                      <a:pt x="1441478" y="371350"/>
                    </a:lnTo>
                    <a:cubicBezTo>
                      <a:pt x="1438816" y="375343"/>
                      <a:pt x="1435010" y="378776"/>
                      <a:pt x="1433492" y="383329"/>
                    </a:cubicBezTo>
                    <a:lnTo>
                      <a:pt x="1429499" y="395308"/>
                    </a:lnTo>
                    <a:cubicBezTo>
                      <a:pt x="1430830" y="440562"/>
                      <a:pt x="1431048" y="485862"/>
                      <a:pt x="1433492" y="531070"/>
                    </a:cubicBezTo>
                    <a:cubicBezTo>
                      <a:pt x="1434100" y="542322"/>
                      <a:pt x="1440740" y="545567"/>
                      <a:pt x="1445471" y="555029"/>
                    </a:cubicBezTo>
                    <a:cubicBezTo>
                      <a:pt x="1447353" y="558794"/>
                      <a:pt x="1448133" y="563015"/>
                      <a:pt x="1449464" y="567008"/>
                    </a:cubicBezTo>
                    <a:cubicBezTo>
                      <a:pt x="1449817" y="572300"/>
                      <a:pt x="1458293" y="637195"/>
                      <a:pt x="1449464" y="654854"/>
                    </a:cubicBezTo>
                    <a:cubicBezTo>
                      <a:pt x="1447582" y="658619"/>
                      <a:pt x="1441652" y="658252"/>
                      <a:pt x="1437485" y="658847"/>
                    </a:cubicBezTo>
                    <a:cubicBezTo>
                      <a:pt x="1379523" y="667127"/>
                      <a:pt x="1411102" y="658562"/>
                      <a:pt x="1365610" y="666833"/>
                    </a:cubicBezTo>
                    <a:cubicBezTo>
                      <a:pt x="1348446" y="669954"/>
                      <a:pt x="1352627" y="670543"/>
                      <a:pt x="1337659" y="674819"/>
                    </a:cubicBezTo>
                    <a:cubicBezTo>
                      <a:pt x="1308966" y="683017"/>
                      <a:pt x="1334658" y="674571"/>
                      <a:pt x="1301722" y="682805"/>
                    </a:cubicBezTo>
                    <a:cubicBezTo>
                      <a:pt x="1297639" y="683826"/>
                      <a:pt x="1293844" y="685852"/>
                      <a:pt x="1289743" y="686798"/>
                    </a:cubicBezTo>
                    <a:cubicBezTo>
                      <a:pt x="1276517" y="689850"/>
                      <a:pt x="1262690" y="690492"/>
                      <a:pt x="1249813" y="694784"/>
                    </a:cubicBezTo>
                    <a:cubicBezTo>
                      <a:pt x="1245820" y="696115"/>
                      <a:pt x="1241943" y="697864"/>
                      <a:pt x="1237834" y="698777"/>
                    </a:cubicBezTo>
                    <a:cubicBezTo>
                      <a:pt x="1211064" y="704726"/>
                      <a:pt x="1185919" y="704767"/>
                      <a:pt x="1157974" y="706763"/>
                    </a:cubicBezTo>
                    <a:lnTo>
                      <a:pt x="1134016" y="714749"/>
                    </a:lnTo>
                    <a:cubicBezTo>
                      <a:pt x="1130023" y="716080"/>
                      <a:pt x="1126231" y="718392"/>
                      <a:pt x="1122037" y="718742"/>
                    </a:cubicBezTo>
                    <a:lnTo>
                      <a:pt x="1074120" y="722735"/>
                    </a:lnTo>
                    <a:cubicBezTo>
                      <a:pt x="1055137" y="735390"/>
                      <a:pt x="1066694" y="729203"/>
                      <a:pt x="1038183" y="738707"/>
                    </a:cubicBezTo>
                    <a:lnTo>
                      <a:pt x="1026204" y="742700"/>
                    </a:lnTo>
                    <a:cubicBezTo>
                      <a:pt x="1022211" y="744031"/>
                      <a:pt x="1017727" y="744358"/>
                      <a:pt x="1014225" y="746693"/>
                    </a:cubicBezTo>
                    <a:lnTo>
                      <a:pt x="1002246" y="754679"/>
                    </a:lnTo>
                    <a:cubicBezTo>
                      <a:pt x="995147" y="765327"/>
                      <a:pt x="992923" y="770360"/>
                      <a:pt x="982281" y="778637"/>
                    </a:cubicBezTo>
                    <a:cubicBezTo>
                      <a:pt x="974705" y="784530"/>
                      <a:pt x="958323" y="794609"/>
                      <a:pt x="958323" y="794609"/>
                    </a:cubicBezTo>
                    <a:cubicBezTo>
                      <a:pt x="935589" y="828711"/>
                      <a:pt x="969701" y="773809"/>
                      <a:pt x="946344" y="834539"/>
                    </a:cubicBezTo>
                    <a:cubicBezTo>
                      <a:pt x="942898" y="843498"/>
                      <a:pt x="933407" y="849392"/>
                      <a:pt x="930372" y="858498"/>
                    </a:cubicBezTo>
                    <a:cubicBezTo>
                      <a:pt x="929041" y="862491"/>
                      <a:pt x="928261" y="866712"/>
                      <a:pt x="926379" y="870477"/>
                    </a:cubicBezTo>
                    <a:cubicBezTo>
                      <a:pt x="924233" y="874769"/>
                      <a:pt x="921786" y="879063"/>
                      <a:pt x="918393" y="882456"/>
                    </a:cubicBezTo>
                    <a:cubicBezTo>
                      <a:pt x="915000" y="885849"/>
                      <a:pt x="910799" y="888493"/>
                      <a:pt x="906414" y="890442"/>
                    </a:cubicBezTo>
                    <a:cubicBezTo>
                      <a:pt x="898722" y="893861"/>
                      <a:pt x="882456" y="898428"/>
                      <a:pt x="882456" y="898428"/>
                    </a:cubicBezTo>
                    <a:cubicBezTo>
                      <a:pt x="867815" y="897097"/>
                      <a:pt x="853087" y="896514"/>
                      <a:pt x="838533" y="894435"/>
                    </a:cubicBezTo>
                    <a:cubicBezTo>
                      <a:pt x="834366" y="893840"/>
                      <a:pt x="830663" y="891355"/>
                      <a:pt x="826554" y="890442"/>
                    </a:cubicBezTo>
                    <a:cubicBezTo>
                      <a:pt x="818651" y="888686"/>
                      <a:pt x="810562" y="887897"/>
                      <a:pt x="802596" y="886449"/>
                    </a:cubicBezTo>
                    <a:cubicBezTo>
                      <a:pt x="762164" y="879098"/>
                      <a:pt x="803869" y="884580"/>
                      <a:pt x="742700" y="878463"/>
                    </a:cubicBezTo>
                    <a:cubicBezTo>
                      <a:pt x="717272" y="872106"/>
                      <a:pt x="714402" y="870477"/>
                      <a:pt x="678812" y="870477"/>
                    </a:cubicBezTo>
                    <a:cubicBezTo>
                      <a:pt x="662785" y="870477"/>
                      <a:pt x="646868" y="873139"/>
                      <a:pt x="630896" y="874470"/>
                    </a:cubicBezTo>
                    <a:cubicBezTo>
                      <a:pt x="624241" y="875801"/>
                      <a:pt x="617479" y="876677"/>
                      <a:pt x="610931" y="878463"/>
                    </a:cubicBezTo>
                    <a:cubicBezTo>
                      <a:pt x="602810" y="880678"/>
                      <a:pt x="586973" y="886449"/>
                      <a:pt x="586973" y="886449"/>
                    </a:cubicBezTo>
                    <a:cubicBezTo>
                      <a:pt x="551884" y="882550"/>
                      <a:pt x="556950" y="879811"/>
                      <a:pt x="527078" y="886449"/>
                    </a:cubicBezTo>
                    <a:cubicBezTo>
                      <a:pt x="505233" y="891303"/>
                      <a:pt x="524659" y="888855"/>
                      <a:pt x="503120" y="898428"/>
                    </a:cubicBezTo>
                    <a:cubicBezTo>
                      <a:pt x="482350" y="907659"/>
                      <a:pt x="473948" y="907159"/>
                      <a:pt x="451210" y="910407"/>
                    </a:cubicBezTo>
                    <a:cubicBezTo>
                      <a:pt x="447217" y="911738"/>
                      <a:pt x="442910" y="912356"/>
                      <a:pt x="439231" y="914400"/>
                    </a:cubicBezTo>
                    <a:cubicBezTo>
                      <a:pt x="430841" y="919061"/>
                      <a:pt x="424378" y="927337"/>
                      <a:pt x="415273" y="930372"/>
                    </a:cubicBezTo>
                    <a:cubicBezTo>
                      <a:pt x="411280" y="931703"/>
                      <a:pt x="407059" y="932483"/>
                      <a:pt x="403294" y="934365"/>
                    </a:cubicBezTo>
                    <a:cubicBezTo>
                      <a:pt x="399002" y="936511"/>
                      <a:pt x="395700" y="940402"/>
                      <a:pt x="391315" y="942351"/>
                    </a:cubicBezTo>
                    <a:cubicBezTo>
                      <a:pt x="383623" y="945770"/>
                      <a:pt x="375343" y="947675"/>
                      <a:pt x="367357" y="950337"/>
                    </a:cubicBezTo>
                    <a:lnTo>
                      <a:pt x="319441" y="966309"/>
                    </a:lnTo>
                    <a:lnTo>
                      <a:pt x="307462" y="970302"/>
                    </a:lnTo>
                    <a:cubicBezTo>
                      <a:pt x="303469" y="971633"/>
                      <a:pt x="298985" y="971960"/>
                      <a:pt x="295483" y="974295"/>
                    </a:cubicBezTo>
                    <a:lnTo>
                      <a:pt x="283504" y="982281"/>
                    </a:lnTo>
                    <a:cubicBezTo>
                      <a:pt x="280842" y="990267"/>
                      <a:pt x="280187" y="999235"/>
                      <a:pt x="275518" y="1006239"/>
                    </a:cubicBezTo>
                    <a:cubicBezTo>
                      <a:pt x="265197" y="1021720"/>
                      <a:pt x="269050" y="1013665"/>
                      <a:pt x="263539" y="1030197"/>
                    </a:cubicBezTo>
                    <a:cubicBezTo>
                      <a:pt x="264870" y="1046169"/>
                      <a:pt x="267532" y="1062086"/>
                      <a:pt x="267532" y="1078113"/>
                    </a:cubicBezTo>
                    <a:cubicBezTo>
                      <a:pt x="267532" y="1104860"/>
                      <a:pt x="265794" y="1107286"/>
                      <a:pt x="259546" y="1126029"/>
                    </a:cubicBezTo>
                    <a:cubicBezTo>
                      <a:pt x="250229" y="1124698"/>
                      <a:pt x="240824" y="1123882"/>
                      <a:pt x="231595" y="1122036"/>
                    </a:cubicBezTo>
                    <a:cubicBezTo>
                      <a:pt x="227468" y="1121211"/>
                      <a:pt x="223825" y="1118043"/>
                      <a:pt x="219616" y="1118043"/>
                    </a:cubicBezTo>
                    <a:cubicBezTo>
                      <a:pt x="211520" y="1118043"/>
                      <a:pt x="203644" y="1120705"/>
                      <a:pt x="195658" y="1122036"/>
                    </a:cubicBezTo>
                    <a:cubicBezTo>
                      <a:pt x="189003" y="1120705"/>
                      <a:pt x="182318" y="1119515"/>
                      <a:pt x="175692" y="1118043"/>
                    </a:cubicBezTo>
                    <a:cubicBezTo>
                      <a:pt x="170335" y="1116853"/>
                      <a:pt x="165101" y="1115126"/>
                      <a:pt x="159720" y="1114050"/>
                    </a:cubicBezTo>
                    <a:cubicBezTo>
                      <a:pt x="151781" y="1112462"/>
                      <a:pt x="143748" y="1111388"/>
                      <a:pt x="135762" y="1110057"/>
                    </a:cubicBezTo>
                    <a:lnTo>
                      <a:pt x="111804" y="1094085"/>
                    </a:lnTo>
                    <a:cubicBezTo>
                      <a:pt x="107811" y="1091423"/>
                      <a:pt x="103218" y="1089492"/>
                      <a:pt x="99825" y="1086099"/>
                    </a:cubicBezTo>
                    <a:cubicBezTo>
                      <a:pt x="84453" y="1070727"/>
                      <a:pt x="92545" y="1077252"/>
                      <a:pt x="75867" y="1066134"/>
                    </a:cubicBezTo>
                    <a:cubicBezTo>
                      <a:pt x="67480" y="1053553"/>
                      <a:pt x="67703" y="1056164"/>
                      <a:pt x="63888" y="1042176"/>
                    </a:cubicBezTo>
                    <a:cubicBezTo>
                      <a:pt x="61000" y="1031587"/>
                      <a:pt x="61990" y="1019364"/>
                      <a:pt x="55902" y="1010232"/>
                    </a:cubicBezTo>
                    <a:cubicBezTo>
                      <a:pt x="53240" y="1006239"/>
                      <a:pt x="49865" y="1002638"/>
                      <a:pt x="47916" y="998253"/>
                    </a:cubicBezTo>
                    <a:cubicBezTo>
                      <a:pt x="44497" y="990561"/>
                      <a:pt x="44599" y="981299"/>
                      <a:pt x="39930" y="974295"/>
                    </a:cubicBezTo>
                    <a:lnTo>
                      <a:pt x="23958" y="950337"/>
                    </a:lnTo>
                    <a:cubicBezTo>
                      <a:pt x="22627" y="945013"/>
                      <a:pt x="21542" y="939621"/>
                      <a:pt x="19965" y="934365"/>
                    </a:cubicBezTo>
                    <a:cubicBezTo>
                      <a:pt x="17546" y="926302"/>
                      <a:pt x="14021" y="918574"/>
                      <a:pt x="11979" y="910407"/>
                    </a:cubicBezTo>
                    <a:cubicBezTo>
                      <a:pt x="10648" y="905083"/>
                      <a:pt x="9563" y="899691"/>
                      <a:pt x="7986" y="894435"/>
                    </a:cubicBezTo>
                    <a:cubicBezTo>
                      <a:pt x="5567" y="886372"/>
                      <a:pt x="0" y="870477"/>
                      <a:pt x="0" y="870477"/>
                    </a:cubicBezTo>
                    <a:cubicBezTo>
                      <a:pt x="1453" y="858850"/>
                      <a:pt x="1377" y="820770"/>
                      <a:pt x="19965" y="814574"/>
                    </a:cubicBezTo>
                    <a:lnTo>
                      <a:pt x="31944" y="810581"/>
                    </a:lnTo>
                    <a:lnTo>
                      <a:pt x="39930" y="786623"/>
                    </a:lnTo>
                    <a:cubicBezTo>
                      <a:pt x="41261" y="782630"/>
                      <a:pt x="42902" y="778727"/>
                      <a:pt x="43923" y="774644"/>
                    </a:cubicBezTo>
                    <a:cubicBezTo>
                      <a:pt x="49958" y="750505"/>
                      <a:pt x="46181" y="763878"/>
                      <a:pt x="55902" y="734714"/>
                    </a:cubicBezTo>
                    <a:lnTo>
                      <a:pt x="59895" y="722735"/>
                    </a:lnTo>
                    <a:cubicBezTo>
                      <a:pt x="63143" y="712992"/>
                      <a:pt x="64133" y="706518"/>
                      <a:pt x="71874" y="698777"/>
                    </a:cubicBezTo>
                    <a:cubicBezTo>
                      <a:pt x="75267" y="695384"/>
                      <a:pt x="79860" y="693453"/>
                      <a:pt x="83853" y="690791"/>
                    </a:cubicBezTo>
                    <a:cubicBezTo>
                      <a:pt x="102487" y="662840"/>
                      <a:pt x="91839" y="672157"/>
                      <a:pt x="111804" y="658847"/>
                    </a:cubicBezTo>
                    <a:cubicBezTo>
                      <a:pt x="119441" y="635937"/>
                      <a:pt x="110328" y="657322"/>
                      <a:pt x="127776" y="634889"/>
                    </a:cubicBezTo>
                    <a:cubicBezTo>
                      <a:pt x="133669" y="627313"/>
                      <a:pt x="134643" y="613966"/>
                      <a:pt x="143748" y="610931"/>
                    </a:cubicBezTo>
                    <a:lnTo>
                      <a:pt x="167706" y="602945"/>
                    </a:lnTo>
                    <a:cubicBezTo>
                      <a:pt x="170368" y="598952"/>
                      <a:pt x="172299" y="594359"/>
                      <a:pt x="175692" y="590966"/>
                    </a:cubicBezTo>
                    <a:cubicBezTo>
                      <a:pt x="179085" y="587573"/>
                      <a:pt x="184673" y="586727"/>
                      <a:pt x="187671" y="582980"/>
                    </a:cubicBezTo>
                    <a:cubicBezTo>
                      <a:pt x="190301" y="579693"/>
                      <a:pt x="188689" y="573977"/>
                      <a:pt x="191665" y="571001"/>
                    </a:cubicBezTo>
                    <a:cubicBezTo>
                      <a:pt x="205396" y="557271"/>
                      <a:pt x="212538" y="556057"/>
                      <a:pt x="227602" y="551036"/>
                    </a:cubicBezTo>
                    <a:cubicBezTo>
                      <a:pt x="228933" y="547043"/>
                      <a:pt x="228966" y="542343"/>
                      <a:pt x="231595" y="539056"/>
                    </a:cubicBezTo>
                    <a:cubicBezTo>
                      <a:pt x="238799" y="530051"/>
                      <a:pt x="249600" y="529919"/>
                      <a:pt x="259546" y="527077"/>
                    </a:cubicBezTo>
                    <a:cubicBezTo>
                      <a:pt x="263593" y="525921"/>
                      <a:pt x="267532" y="524415"/>
                      <a:pt x="271525" y="523084"/>
                    </a:cubicBezTo>
                    <a:lnTo>
                      <a:pt x="283504" y="559022"/>
                    </a:lnTo>
                    <a:cubicBezTo>
                      <a:pt x="284835" y="563015"/>
                      <a:pt x="283995" y="568666"/>
                      <a:pt x="287497" y="571001"/>
                    </a:cubicBezTo>
                    <a:lnTo>
                      <a:pt x="299476" y="578987"/>
                    </a:lnTo>
                    <a:cubicBezTo>
                      <a:pt x="310124" y="577656"/>
                      <a:pt x="320862" y="576914"/>
                      <a:pt x="331420" y="574994"/>
                    </a:cubicBezTo>
                    <a:cubicBezTo>
                      <a:pt x="335561" y="574241"/>
                      <a:pt x="340112" y="573630"/>
                      <a:pt x="343399" y="571001"/>
                    </a:cubicBezTo>
                    <a:cubicBezTo>
                      <a:pt x="347146" y="568003"/>
                      <a:pt x="348723" y="563015"/>
                      <a:pt x="351385" y="559022"/>
                    </a:cubicBezTo>
                    <a:cubicBezTo>
                      <a:pt x="352716" y="543050"/>
                      <a:pt x="353390" y="527009"/>
                      <a:pt x="355378" y="511105"/>
                    </a:cubicBezTo>
                    <a:cubicBezTo>
                      <a:pt x="356765" y="500009"/>
                      <a:pt x="360417" y="493467"/>
                      <a:pt x="363364" y="483154"/>
                    </a:cubicBezTo>
                    <a:cubicBezTo>
                      <a:pt x="364872" y="477877"/>
                      <a:pt x="365780" y="472438"/>
                      <a:pt x="367357" y="467182"/>
                    </a:cubicBezTo>
                    <a:cubicBezTo>
                      <a:pt x="370985" y="455088"/>
                      <a:pt x="375343" y="443224"/>
                      <a:pt x="379336" y="431245"/>
                    </a:cubicBezTo>
                    <a:cubicBezTo>
                      <a:pt x="380667" y="427252"/>
                      <a:pt x="382308" y="423349"/>
                      <a:pt x="383329" y="419266"/>
                    </a:cubicBezTo>
                    <a:cubicBezTo>
                      <a:pt x="384660" y="413942"/>
                      <a:pt x="385745" y="408550"/>
                      <a:pt x="387322" y="403294"/>
                    </a:cubicBezTo>
                    <a:cubicBezTo>
                      <a:pt x="390078" y="394107"/>
                      <a:pt x="400062" y="359117"/>
                      <a:pt x="411280" y="355378"/>
                    </a:cubicBezTo>
                    <a:cubicBezTo>
                      <a:pt x="437206" y="346736"/>
                      <a:pt x="419067" y="351766"/>
                      <a:pt x="467182" y="347392"/>
                    </a:cubicBezTo>
                    <a:cubicBezTo>
                      <a:pt x="471175" y="344730"/>
                      <a:pt x="476780" y="343573"/>
                      <a:pt x="479161" y="339406"/>
                    </a:cubicBezTo>
                    <a:cubicBezTo>
                      <a:pt x="484381" y="330272"/>
                      <a:pt x="479187" y="314102"/>
                      <a:pt x="491140" y="307462"/>
                    </a:cubicBezTo>
                    <a:cubicBezTo>
                      <a:pt x="499611" y="302756"/>
                      <a:pt x="509775" y="302138"/>
                      <a:pt x="519092" y="299476"/>
                    </a:cubicBezTo>
                    <a:cubicBezTo>
                      <a:pt x="520423" y="295483"/>
                      <a:pt x="523085" y="291706"/>
                      <a:pt x="523085" y="287497"/>
                    </a:cubicBezTo>
                    <a:cubicBezTo>
                      <a:pt x="523085" y="276575"/>
                      <a:pt x="515144" y="272624"/>
                      <a:pt x="511106" y="263539"/>
                    </a:cubicBezTo>
                    <a:cubicBezTo>
                      <a:pt x="507687" y="255846"/>
                      <a:pt x="503120" y="239580"/>
                      <a:pt x="503120" y="239580"/>
                    </a:cubicBezTo>
                    <a:cubicBezTo>
                      <a:pt x="503353" y="235613"/>
                      <a:pt x="500689" y="180553"/>
                      <a:pt x="511106" y="159720"/>
                    </a:cubicBezTo>
                    <a:cubicBezTo>
                      <a:pt x="513252" y="155428"/>
                      <a:pt x="515699" y="151134"/>
                      <a:pt x="519092" y="147741"/>
                    </a:cubicBezTo>
                    <a:cubicBezTo>
                      <a:pt x="522485" y="144348"/>
                      <a:pt x="527078" y="142417"/>
                      <a:pt x="531071" y="139755"/>
                    </a:cubicBezTo>
                    <a:cubicBezTo>
                      <a:pt x="532402" y="135762"/>
                      <a:pt x="532435" y="131063"/>
                      <a:pt x="535064" y="127776"/>
                    </a:cubicBezTo>
                    <a:cubicBezTo>
                      <a:pt x="556360" y="101156"/>
                      <a:pt x="539057" y="139755"/>
                      <a:pt x="555029" y="107811"/>
                    </a:cubicBezTo>
                    <a:cubicBezTo>
                      <a:pt x="560058" y="97753"/>
                      <a:pt x="561262" y="81514"/>
                      <a:pt x="563015" y="71874"/>
                    </a:cubicBezTo>
                    <a:cubicBezTo>
                      <a:pt x="566870" y="50673"/>
                      <a:pt x="565459" y="56555"/>
                      <a:pt x="571001" y="39930"/>
                    </a:cubicBezTo>
                    <a:cubicBezTo>
                      <a:pt x="575415" y="53172"/>
                      <a:pt x="584311" y="23293"/>
                      <a:pt x="594959" y="19965"/>
                    </a:cubicBezTo>
                    <a:close/>
                  </a:path>
                </a:pathLst>
              </a:custGeom>
              <a:solidFill>
                <a:srgbClr val="FF5500"/>
              </a:solidFill>
              <a:ln>
                <a:solidFill>
                  <a:srgbClr val="EEF2FB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Work Sans"/>
                  <a:ea typeface="+mn-ea"/>
                  <a:cs typeface="+mn-cs"/>
                </a:endParaRPr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id="{B11BA903-EC1D-EE4F-A6C6-E9D06F1746EC}"/>
                  </a:ext>
                </a:extLst>
              </p:cNvPr>
              <p:cNvSpPr/>
              <p:nvPr/>
            </p:nvSpPr>
            <p:spPr>
              <a:xfrm>
                <a:off x="5286741" y="4192664"/>
                <a:ext cx="2104825" cy="1673072"/>
              </a:xfrm>
              <a:custGeom>
                <a:avLst/>
                <a:gdLst>
                  <a:gd name="connsiteX0" fmla="*/ 1481416 w 2104825"/>
                  <a:gd name="connsiteY0" fmla="*/ 1673072 h 1673072"/>
                  <a:gd name="connsiteX1" fmla="*/ 1485409 w 2104825"/>
                  <a:gd name="connsiteY1" fmla="*/ 1645121 h 1673072"/>
                  <a:gd name="connsiteX2" fmla="*/ 1489402 w 2104825"/>
                  <a:gd name="connsiteY2" fmla="*/ 1597205 h 1673072"/>
                  <a:gd name="connsiteX3" fmla="*/ 1501381 w 2104825"/>
                  <a:gd name="connsiteY3" fmla="*/ 1557275 h 1673072"/>
                  <a:gd name="connsiteX4" fmla="*/ 1505374 w 2104825"/>
                  <a:gd name="connsiteY4" fmla="*/ 1533317 h 1673072"/>
                  <a:gd name="connsiteX5" fmla="*/ 1509367 w 2104825"/>
                  <a:gd name="connsiteY5" fmla="*/ 1497380 h 1673072"/>
                  <a:gd name="connsiteX6" fmla="*/ 1513360 w 2104825"/>
                  <a:gd name="connsiteY6" fmla="*/ 1453457 h 1673072"/>
                  <a:gd name="connsiteX7" fmla="*/ 1521346 w 2104825"/>
                  <a:gd name="connsiteY7" fmla="*/ 1413526 h 1673072"/>
                  <a:gd name="connsiteX8" fmla="*/ 1525339 w 2104825"/>
                  <a:gd name="connsiteY8" fmla="*/ 1393561 h 1673072"/>
                  <a:gd name="connsiteX9" fmla="*/ 1537318 w 2104825"/>
                  <a:gd name="connsiteY9" fmla="*/ 1353631 h 1673072"/>
                  <a:gd name="connsiteX10" fmla="*/ 1545304 w 2104825"/>
                  <a:gd name="connsiteY10" fmla="*/ 1305715 h 1673072"/>
                  <a:gd name="connsiteX11" fmla="*/ 1553290 w 2104825"/>
                  <a:gd name="connsiteY11" fmla="*/ 1269778 h 1673072"/>
                  <a:gd name="connsiteX12" fmla="*/ 1565269 w 2104825"/>
                  <a:gd name="connsiteY12" fmla="*/ 1245820 h 1673072"/>
                  <a:gd name="connsiteX13" fmla="*/ 1573256 w 2104825"/>
                  <a:gd name="connsiteY13" fmla="*/ 1217869 h 1673072"/>
                  <a:gd name="connsiteX14" fmla="*/ 1577249 w 2104825"/>
                  <a:gd name="connsiteY14" fmla="*/ 1205890 h 1673072"/>
                  <a:gd name="connsiteX15" fmla="*/ 1581242 w 2104825"/>
                  <a:gd name="connsiteY15" fmla="*/ 1165960 h 1673072"/>
                  <a:gd name="connsiteX16" fmla="*/ 1585235 w 2104825"/>
                  <a:gd name="connsiteY16" fmla="*/ 1153981 h 1673072"/>
                  <a:gd name="connsiteX17" fmla="*/ 1589228 w 2104825"/>
                  <a:gd name="connsiteY17" fmla="*/ 1138008 h 1673072"/>
                  <a:gd name="connsiteX18" fmla="*/ 1577249 w 2104825"/>
                  <a:gd name="connsiteY18" fmla="*/ 1018218 h 1673072"/>
                  <a:gd name="connsiteX19" fmla="*/ 1569262 w 2104825"/>
                  <a:gd name="connsiteY19" fmla="*/ 1010232 h 1673072"/>
                  <a:gd name="connsiteX20" fmla="*/ 1565269 w 2104825"/>
                  <a:gd name="connsiteY20" fmla="*/ 998253 h 1673072"/>
                  <a:gd name="connsiteX21" fmla="*/ 1549297 w 2104825"/>
                  <a:gd name="connsiteY21" fmla="*/ 962316 h 1673072"/>
                  <a:gd name="connsiteX22" fmla="*/ 1533325 w 2104825"/>
                  <a:gd name="connsiteY22" fmla="*/ 910407 h 1673072"/>
                  <a:gd name="connsiteX23" fmla="*/ 1497388 w 2104825"/>
                  <a:gd name="connsiteY23" fmla="*/ 882456 h 1673072"/>
                  <a:gd name="connsiteX24" fmla="*/ 1485409 w 2104825"/>
                  <a:gd name="connsiteY24" fmla="*/ 874470 h 1673072"/>
                  <a:gd name="connsiteX25" fmla="*/ 1477423 w 2104825"/>
                  <a:gd name="connsiteY25" fmla="*/ 862491 h 1673072"/>
                  <a:gd name="connsiteX26" fmla="*/ 1465444 w 2104825"/>
                  <a:gd name="connsiteY26" fmla="*/ 854505 h 1673072"/>
                  <a:gd name="connsiteX27" fmla="*/ 1457458 w 2104825"/>
                  <a:gd name="connsiteY27" fmla="*/ 830546 h 1673072"/>
                  <a:gd name="connsiteX28" fmla="*/ 1457458 w 2104825"/>
                  <a:gd name="connsiteY28" fmla="*/ 742700 h 1673072"/>
                  <a:gd name="connsiteX29" fmla="*/ 1485409 w 2104825"/>
                  <a:gd name="connsiteY29" fmla="*/ 714749 h 1673072"/>
                  <a:gd name="connsiteX30" fmla="*/ 1497388 w 2104825"/>
                  <a:gd name="connsiteY30" fmla="*/ 706763 h 1673072"/>
                  <a:gd name="connsiteX31" fmla="*/ 1509367 w 2104825"/>
                  <a:gd name="connsiteY31" fmla="*/ 702770 h 1673072"/>
                  <a:gd name="connsiteX32" fmla="*/ 1533325 w 2104825"/>
                  <a:gd name="connsiteY32" fmla="*/ 686798 h 1673072"/>
                  <a:gd name="connsiteX33" fmla="*/ 1545304 w 2104825"/>
                  <a:gd name="connsiteY33" fmla="*/ 682805 h 1673072"/>
                  <a:gd name="connsiteX34" fmla="*/ 1577249 w 2104825"/>
                  <a:gd name="connsiteY34" fmla="*/ 674819 h 1673072"/>
                  <a:gd name="connsiteX35" fmla="*/ 1609193 w 2104825"/>
                  <a:gd name="connsiteY35" fmla="*/ 686798 h 1673072"/>
                  <a:gd name="connsiteX36" fmla="*/ 1617179 w 2104825"/>
                  <a:gd name="connsiteY36" fmla="*/ 698777 h 1673072"/>
                  <a:gd name="connsiteX37" fmla="*/ 1629158 w 2104825"/>
                  <a:gd name="connsiteY37" fmla="*/ 694784 h 1673072"/>
                  <a:gd name="connsiteX38" fmla="*/ 1625165 w 2104825"/>
                  <a:gd name="connsiteY38" fmla="*/ 666833 h 1673072"/>
                  <a:gd name="connsiteX39" fmla="*/ 1617179 w 2104825"/>
                  <a:gd name="connsiteY39" fmla="*/ 638882 h 1673072"/>
                  <a:gd name="connsiteX40" fmla="*/ 1613186 w 2104825"/>
                  <a:gd name="connsiteY40" fmla="*/ 610931 h 1673072"/>
                  <a:gd name="connsiteX41" fmla="*/ 1561276 w 2104825"/>
                  <a:gd name="connsiteY41" fmla="*/ 590966 h 1673072"/>
                  <a:gd name="connsiteX42" fmla="*/ 1549297 w 2104825"/>
                  <a:gd name="connsiteY42" fmla="*/ 586973 h 1673072"/>
                  <a:gd name="connsiteX43" fmla="*/ 1537318 w 2104825"/>
                  <a:gd name="connsiteY43" fmla="*/ 578987 h 1673072"/>
                  <a:gd name="connsiteX44" fmla="*/ 1517353 w 2104825"/>
                  <a:gd name="connsiteY44" fmla="*/ 582980 h 1673072"/>
                  <a:gd name="connsiteX45" fmla="*/ 1505374 w 2104825"/>
                  <a:gd name="connsiteY45" fmla="*/ 574994 h 1673072"/>
                  <a:gd name="connsiteX46" fmla="*/ 1493395 w 2104825"/>
                  <a:gd name="connsiteY46" fmla="*/ 551036 h 1673072"/>
                  <a:gd name="connsiteX47" fmla="*/ 1485409 w 2104825"/>
                  <a:gd name="connsiteY47" fmla="*/ 539057 h 1673072"/>
                  <a:gd name="connsiteX48" fmla="*/ 1485409 w 2104825"/>
                  <a:gd name="connsiteY48" fmla="*/ 495133 h 1673072"/>
                  <a:gd name="connsiteX49" fmla="*/ 1493395 w 2104825"/>
                  <a:gd name="connsiteY49" fmla="*/ 483154 h 1673072"/>
                  <a:gd name="connsiteX50" fmla="*/ 1517353 w 2104825"/>
                  <a:gd name="connsiteY50" fmla="*/ 475168 h 1673072"/>
                  <a:gd name="connsiteX51" fmla="*/ 1549297 w 2104825"/>
                  <a:gd name="connsiteY51" fmla="*/ 479161 h 1673072"/>
                  <a:gd name="connsiteX52" fmla="*/ 1585235 w 2104825"/>
                  <a:gd name="connsiteY52" fmla="*/ 475168 h 1673072"/>
                  <a:gd name="connsiteX53" fmla="*/ 1597214 w 2104825"/>
                  <a:gd name="connsiteY53" fmla="*/ 471175 h 1673072"/>
                  <a:gd name="connsiteX54" fmla="*/ 1653116 w 2104825"/>
                  <a:gd name="connsiteY54" fmla="*/ 467182 h 1673072"/>
                  <a:gd name="connsiteX55" fmla="*/ 1669088 w 2104825"/>
                  <a:gd name="connsiteY55" fmla="*/ 463189 h 1673072"/>
                  <a:gd name="connsiteX56" fmla="*/ 1681067 w 2104825"/>
                  <a:gd name="connsiteY56" fmla="*/ 459196 h 1673072"/>
                  <a:gd name="connsiteX57" fmla="*/ 1713011 w 2104825"/>
                  <a:gd name="connsiteY57" fmla="*/ 463189 h 1673072"/>
                  <a:gd name="connsiteX58" fmla="*/ 1820822 w 2104825"/>
                  <a:gd name="connsiteY58" fmla="*/ 459196 h 1673072"/>
                  <a:gd name="connsiteX59" fmla="*/ 1816829 w 2104825"/>
                  <a:gd name="connsiteY59" fmla="*/ 447217 h 1673072"/>
                  <a:gd name="connsiteX60" fmla="*/ 1820822 w 2104825"/>
                  <a:gd name="connsiteY60" fmla="*/ 431245 h 1673072"/>
                  <a:gd name="connsiteX61" fmla="*/ 1832801 w 2104825"/>
                  <a:gd name="connsiteY61" fmla="*/ 423259 h 1673072"/>
                  <a:gd name="connsiteX62" fmla="*/ 1852766 w 2104825"/>
                  <a:gd name="connsiteY62" fmla="*/ 443224 h 1673072"/>
                  <a:gd name="connsiteX63" fmla="*/ 1876725 w 2104825"/>
                  <a:gd name="connsiteY63" fmla="*/ 455203 h 1673072"/>
                  <a:gd name="connsiteX64" fmla="*/ 1892697 w 2104825"/>
                  <a:gd name="connsiteY64" fmla="*/ 451210 h 1673072"/>
                  <a:gd name="connsiteX65" fmla="*/ 1900683 w 2104825"/>
                  <a:gd name="connsiteY65" fmla="*/ 439231 h 1673072"/>
                  <a:gd name="connsiteX66" fmla="*/ 1924641 w 2104825"/>
                  <a:gd name="connsiteY66" fmla="*/ 419266 h 1673072"/>
                  <a:gd name="connsiteX67" fmla="*/ 1928634 w 2104825"/>
                  <a:gd name="connsiteY67" fmla="*/ 395308 h 1673072"/>
                  <a:gd name="connsiteX68" fmla="*/ 1952592 w 2104825"/>
                  <a:gd name="connsiteY68" fmla="*/ 387322 h 1673072"/>
                  <a:gd name="connsiteX69" fmla="*/ 1964571 w 2104825"/>
                  <a:gd name="connsiteY69" fmla="*/ 383329 h 1673072"/>
                  <a:gd name="connsiteX70" fmla="*/ 1976550 w 2104825"/>
                  <a:gd name="connsiteY70" fmla="*/ 379336 h 1673072"/>
                  <a:gd name="connsiteX71" fmla="*/ 1988529 w 2104825"/>
                  <a:gd name="connsiteY71" fmla="*/ 371350 h 1673072"/>
                  <a:gd name="connsiteX72" fmla="*/ 2000508 w 2104825"/>
                  <a:gd name="connsiteY72" fmla="*/ 407287 h 1673072"/>
                  <a:gd name="connsiteX73" fmla="*/ 2004501 w 2104825"/>
                  <a:gd name="connsiteY73" fmla="*/ 419266 h 1673072"/>
                  <a:gd name="connsiteX74" fmla="*/ 2016480 w 2104825"/>
                  <a:gd name="connsiteY74" fmla="*/ 431245 h 1673072"/>
                  <a:gd name="connsiteX75" fmla="*/ 2024466 w 2104825"/>
                  <a:gd name="connsiteY75" fmla="*/ 443224 h 1673072"/>
                  <a:gd name="connsiteX76" fmla="*/ 2036445 w 2104825"/>
                  <a:gd name="connsiteY76" fmla="*/ 451210 h 1673072"/>
                  <a:gd name="connsiteX77" fmla="*/ 2048424 w 2104825"/>
                  <a:gd name="connsiteY77" fmla="*/ 491140 h 1673072"/>
                  <a:gd name="connsiteX78" fmla="*/ 2052417 w 2104825"/>
                  <a:gd name="connsiteY78" fmla="*/ 511105 h 1673072"/>
                  <a:gd name="connsiteX79" fmla="*/ 2060403 w 2104825"/>
                  <a:gd name="connsiteY79" fmla="*/ 535064 h 1673072"/>
                  <a:gd name="connsiteX80" fmla="*/ 2068389 w 2104825"/>
                  <a:gd name="connsiteY80" fmla="*/ 590966 h 1673072"/>
                  <a:gd name="connsiteX81" fmla="*/ 2104326 w 2104825"/>
                  <a:gd name="connsiteY81" fmla="*/ 574994 h 1673072"/>
                  <a:gd name="connsiteX82" fmla="*/ 2092347 w 2104825"/>
                  <a:gd name="connsiteY82" fmla="*/ 515098 h 1673072"/>
                  <a:gd name="connsiteX83" fmla="*/ 2084361 w 2104825"/>
                  <a:gd name="connsiteY83" fmla="*/ 483154 h 1673072"/>
                  <a:gd name="connsiteX84" fmla="*/ 2080368 w 2104825"/>
                  <a:gd name="connsiteY84" fmla="*/ 471175 h 1673072"/>
                  <a:gd name="connsiteX85" fmla="*/ 2072382 w 2104825"/>
                  <a:gd name="connsiteY85" fmla="*/ 439231 h 1673072"/>
                  <a:gd name="connsiteX86" fmla="*/ 2060403 w 2104825"/>
                  <a:gd name="connsiteY86" fmla="*/ 399301 h 1673072"/>
                  <a:gd name="connsiteX87" fmla="*/ 2052417 w 2104825"/>
                  <a:gd name="connsiteY87" fmla="*/ 387322 h 1673072"/>
                  <a:gd name="connsiteX88" fmla="*/ 2040438 w 2104825"/>
                  <a:gd name="connsiteY88" fmla="*/ 359371 h 1673072"/>
                  <a:gd name="connsiteX89" fmla="*/ 2028459 w 2104825"/>
                  <a:gd name="connsiteY89" fmla="*/ 335413 h 1673072"/>
                  <a:gd name="connsiteX90" fmla="*/ 2016480 w 2104825"/>
                  <a:gd name="connsiteY90" fmla="*/ 327427 h 1673072"/>
                  <a:gd name="connsiteX91" fmla="*/ 2008494 w 2104825"/>
                  <a:gd name="connsiteY91" fmla="*/ 315448 h 1673072"/>
                  <a:gd name="connsiteX92" fmla="*/ 1984536 w 2104825"/>
                  <a:gd name="connsiteY92" fmla="*/ 299476 h 1673072"/>
                  <a:gd name="connsiteX93" fmla="*/ 1964571 w 2104825"/>
                  <a:gd name="connsiteY93" fmla="*/ 283504 h 1673072"/>
                  <a:gd name="connsiteX94" fmla="*/ 1956585 w 2104825"/>
                  <a:gd name="connsiteY94" fmla="*/ 271525 h 1673072"/>
                  <a:gd name="connsiteX95" fmla="*/ 1932627 w 2104825"/>
                  <a:gd name="connsiteY95" fmla="*/ 259546 h 1673072"/>
                  <a:gd name="connsiteX96" fmla="*/ 1924641 w 2104825"/>
                  <a:gd name="connsiteY96" fmla="*/ 247567 h 1673072"/>
                  <a:gd name="connsiteX97" fmla="*/ 1940613 w 2104825"/>
                  <a:gd name="connsiteY97" fmla="*/ 227602 h 1673072"/>
                  <a:gd name="connsiteX98" fmla="*/ 1952592 w 2104825"/>
                  <a:gd name="connsiteY98" fmla="*/ 223608 h 1673072"/>
                  <a:gd name="connsiteX99" fmla="*/ 1964571 w 2104825"/>
                  <a:gd name="connsiteY99" fmla="*/ 215622 h 1673072"/>
                  <a:gd name="connsiteX100" fmla="*/ 1976550 w 2104825"/>
                  <a:gd name="connsiteY100" fmla="*/ 167706 h 1673072"/>
                  <a:gd name="connsiteX101" fmla="*/ 1996515 w 2104825"/>
                  <a:gd name="connsiteY101" fmla="*/ 147741 h 1673072"/>
                  <a:gd name="connsiteX102" fmla="*/ 2004501 w 2104825"/>
                  <a:gd name="connsiteY102" fmla="*/ 123783 h 1673072"/>
                  <a:gd name="connsiteX103" fmla="*/ 2000508 w 2104825"/>
                  <a:gd name="connsiteY103" fmla="*/ 99825 h 1673072"/>
                  <a:gd name="connsiteX104" fmla="*/ 1988529 w 2104825"/>
                  <a:gd name="connsiteY104" fmla="*/ 83853 h 1673072"/>
                  <a:gd name="connsiteX105" fmla="*/ 1980543 w 2104825"/>
                  <a:gd name="connsiteY105" fmla="*/ 67881 h 1673072"/>
                  <a:gd name="connsiteX106" fmla="*/ 1968564 w 2104825"/>
                  <a:gd name="connsiteY106" fmla="*/ 47916 h 1673072"/>
                  <a:gd name="connsiteX107" fmla="*/ 1964571 w 2104825"/>
                  <a:gd name="connsiteY107" fmla="*/ 35937 h 1673072"/>
                  <a:gd name="connsiteX108" fmla="*/ 1952592 w 2104825"/>
                  <a:gd name="connsiteY108" fmla="*/ 31944 h 1673072"/>
                  <a:gd name="connsiteX109" fmla="*/ 1948599 w 2104825"/>
                  <a:gd name="connsiteY109" fmla="*/ 19965 h 1673072"/>
                  <a:gd name="connsiteX110" fmla="*/ 1912662 w 2104825"/>
                  <a:gd name="connsiteY110" fmla="*/ 0 h 1673072"/>
                  <a:gd name="connsiteX111" fmla="*/ 1900683 w 2104825"/>
                  <a:gd name="connsiteY111" fmla="*/ 3993 h 1673072"/>
                  <a:gd name="connsiteX112" fmla="*/ 1888704 w 2104825"/>
                  <a:gd name="connsiteY112" fmla="*/ 27951 h 1673072"/>
                  <a:gd name="connsiteX113" fmla="*/ 1876725 w 2104825"/>
                  <a:gd name="connsiteY113" fmla="*/ 31944 h 1673072"/>
                  <a:gd name="connsiteX114" fmla="*/ 1792871 w 2104825"/>
                  <a:gd name="connsiteY114" fmla="*/ 35937 h 1673072"/>
                  <a:gd name="connsiteX115" fmla="*/ 1760927 w 2104825"/>
                  <a:gd name="connsiteY115" fmla="*/ 39930 h 1673072"/>
                  <a:gd name="connsiteX116" fmla="*/ 1736969 w 2104825"/>
                  <a:gd name="connsiteY116" fmla="*/ 47916 h 1673072"/>
                  <a:gd name="connsiteX117" fmla="*/ 1717004 w 2104825"/>
                  <a:gd name="connsiteY117" fmla="*/ 51909 h 1673072"/>
                  <a:gd name="connsiteX118" fmla="*/ 1701032 w 2104825"/>
                  <a:gd name="connsiteY118" fmla="*/ 55902 h 1673072"/>
                  <a:gd name="connsiteX119" fmla="*/ 1673081 w 2104825"/>
                  <a:gd name="connsiteY119" fmla="*/ 59895 h 1673072"/>
                  <a:gd name="connsiteX120" fmla="*/ 1625165 w 2104825"/>
                  <a:gd name="connsiteY120" fmla="*/ 75867 h 1673072"/>
                  <a:gd name="connsiteX121" fmla="*/ 1597214 w 2104825"/>
                  <a:gd name="connsiteY121" fmla="*/ 83853 h 1673072"/>
                  <a:gd name="connsiteX122" fmla="*/ 1549297 w 2104825"/>
                  <a:gd name="connsiteY122" fmla="*/ 87846 h 1673072"/>
                  <a:gd name="connsiteX123" fmla="*/ 1521346 w 2104825"/>
                  <a:gd name="connsiteY123" fmla="*/ 91839 h 1673072"/>
                  <a:gd name="connsiteX124" fmla="*/ 1497388 w 2104825"/>
                  <a:gd name="connsiteY124" fmla="*/ 99825 h 1673072"/>
                  <a:gd name="connsiteX125" fmla="*/ 1485409 w 2104825"/>
                  <a:gd name="connsiteY125" fmla="*/ 103818 h 1673072"/>
                  <a:gd name="connsiteX126" fmla="*/ 1473430 w 2104825"/>
                  <a:gd name="connsiteY126" fmla="*/ 111804 h 1673072"/>
                  <a:gd name="connsiteX127" fmla="*/ 1449472 w 2104825"/>
                  <a:gd name="connsiteY127" fmla="*/ 119790 h 1673072"/>
                  <a:gd name="connsiteX128" fmla="*/ 1437493 w 2104825"/>
                  <a:gd name="connsiteY128" fmla="*/ 123783 h 1673072"/>
                  <a:gd name="connsiteX129" fmla="*/ 1425514 w 2104825"/>
                  <a:gd name="connsiteY129" fmla="*/ 131769 h 1673072"/>
                  <a:gd name="connsiteX130" fmla="*/ 1405549 w 2104825"/>
                  <a:gd name="connsiteY130" fmla="*/ 151734 h 1673072"/>
                  <a:gd name="connsiteX131" fmla="*/ 1397563 w 2104825"/>
                  <a:gd name="connsiteY131" fmla="*/ 163713 h 1673072"/>
                  <a:gd name="connsiteX132" fmla="*/ 1385584 w 2104825"/>
                  <a:gd name="connsiteY132" fmla="*/ 171699 h 1673072"/>
                  <a:gd name="connsiteX133" fmla="*/ 1373605 w 2104825"/>
                  <a:gd name="connsiteY133" fmla="*/ 183678 h 1673072"/>
                  <a:gd name="connsiteX134" fmla="*/ 1369612 w 2104825"/>
                  <a:gd name="connsiteY134" fmla="*/ 195657 h 1673072"/>
                  <a:gd name="connsiteX135" fmla="*/ 1365619 w 2104825"/>
                  <a:gd name="connsiteY135" fmla="*/ 231595 h 1673072"/>
                  <a:gd name="connsiteX136" fmla="*/ 1357633 w 2104825"/>
                  <a:gd name="connsiteY136" fmla="*/ 243574 h 1673072"/>
                  <a:gd name="connsiteX137" fmla="*/ 1333675 w 2104825"/>
                  <a:gd name="connsiteY137" fmla="*/ 259546 h 1673072"/>
                  <a:gd name="connsiteX138" fmla="*/ 1301731 w 2104825"/>
                  <a:gd name="connsiteY138" fmla="*/ 255553 h 1673072"/>
                  <a:gd name="connsiteX139" fmla="*/ 1261800 w 2104825"/>
                  <a:gd name="connsiteY139" fmla="*/ 251560 h 1673072"/>
                  <a:gd name="connsiteX140" fmla="*/ 1249821 w 2104825"/>
                  <a:gd name="connsiteY140" fmla="*/ 247567 h 1673072"/>
                  <a:gd name="connsiteX141" fmla="*/ 1237842 w 2104825"/>
                  <a:gd name="connsiteY141" fmla="*/ 239581 h 1673072"/>
                  <a:gd name="connsiteX142" fmla="*/ 1173954 w 2104825"/>
                  <a:gd name="connsiteY142" fmla="*/ 235588 h 1673072"/>
                  <a:gd name="connsiteX143" fmla="*/ 1146003 w 2104825"/>
                  <a:gd name="connsiteY143" fmla="*/ 231595 h 1673072"/>
                  <a:gd name="connsiteX144" fmla="*/ 1062150 w 2104825"/>
                  <a:gd name="connsiteY144" fmla="*/ 235588 h 1673072"/>
                  <a:gd name="connsiteX145" fmla="*/ 1042185 w 2104825"/>
                  <a:gd name="connsiteY145" fmla="*/ 239581 h 1673072"/>
                  <a:gd name="connsiteX146" fmla="*/ 1018227 w 2104825"/>
                  <a:gd name="connsiteY146" fmla="*/ 243574 h 1673072"/>
                  <a:gd name="connsiteX147" fmla="*/ 1002255 w 2104825"/>
                  <a:gd name="connsiteY147" fmla="*/ 247567 h 1673072"/>
                  <a:gd name="connsiteX148" fmla="*/ 990276 w 2104825"/>
                  <a:gd name="connsiteY148" fmla="*/ 251560 h 1673072"/>
                  <a:gd name="connsiteX149" fmla="*/ 966318 w 2104825"/>
                  <a:gd name="connsiteY149" fmla="*/ 255553 h 1673072"/>
                  <a:gd name="connsiteX150" fmla="*/ 954338 w 2104825"/>
                  <a:gd name="connsiteY150" fmla="*/ 259546 h 1673072"/>
                  <a:gd name="connsiteX151" fmla="*/ 934373 w 2104825"/>
                  <a:gd name="connsiteY151" fmla="*/ 263539 h 1673072"/>
                  <a:gd name="connsiteX152" fmla="*/ 918401 w 2104825"/>
                  <a:gd name="connsiteY152" fmla="*/ 267532 h 1673072"/>
                  <a:gd name="connsiteX153" fmla="*/ 898436 w 2104825"/>
                  <a:gd name="connsiteY153" fmla="*/ 271525 h 1673072"/>
                  <a:gd name="connsiteX154" fmla="*/ 874478 w 2104825"/>
                  <a:gd name="connsiteY154" fmla="*/ 279511 h 1673072"/>
                  <a:gd name="connsiteX155" fmla="*/ 834548 w 2104825"/>
                  <a:gd name="connsiteY155" fmla="*/ 291490 h 1673072"/>
                  <a:gd name="connsiteX156" fmla="*/ 822569 w 2104825"/>
                  <a:gd name="connsiteY156" fmla="*/ 299476 h 1673072"/>
                  <a:gd name="connsiteX157" fmla="*/ 810590 w 2104825"/>
                  <a:gd name="connsiteY157" fmla="*/ 303469 h 1673072"/>
                  <a:gd name="connsiteX158" fmla="*/ 794618 w 2104825"/>
                  <a:gd name="connsiteY158" fmla="*/ 311455 h 1673072"/>
                  <a:gd name="connsiteX159" fmla="*/ 786632 w 2104825"/>
                  <a:gd name="connsiteY159" fmla="*/ 323434 h 1673072"/>
                  <a:gd name="connsiteX160" fmla="*/ 774653 w 2104825"/>
                  <a:gd name="connsiteY160" fmla="*/ 327427 h 1673072"/>
                  <a:gd name="connsiteX161" fmla="*/ 762674 w 2104825"/>
                  <a:gd name="connsiteY161" fmla="*/ 335413 h 1673072"/>
                  <a:gd name="connsiteX162" fmla="*/ 750695 w 2104825"/>
                  <a:gd name="connsiteY162" fmla="*/ 339406 h 1673072"/>
                  <a:gd name="connsiteX163" fmla="*/ 726737 w 2104825"/>
                  <a:gd name="connsiteY163" fmla="*/ 355378 h 1673072"/>
                  <a:gd name="connsiteX164" fmla="*/ 714758 w 2104825"/>
                  <a:gd name="connsiteY164" fmla="*/ 363364 h 1673072"/>
                  <a:gd name="connsiteX165" fmla="*/ 702779 w 2104825"/>
                  <a:gd name="connsiteY165" fmla="*/ 387322 h 1673072"/>
                  <a:gd name="connsiteX166" fmla="*/ 710765 w 2104825"/>
                  <a:gd name="connsiteY166" fmla="*/ 435238 h 1673072"/>
                  <a:gd name="connsiteX167" fmla="*/ 706772 w 2104825"/>
                  <a:gd name="connsiteY167" fmla="*/ 479161 h 1673072"/>
                  <a:gd name="connsiteX168" fmla="*/ 682814 w 2104825"/>
                  <a:gd name="connsiteY168" fmla="*/ 475168 h 1673072"/>
                  <a:gd name="connsiteX169" fmla="*/ 638890 w 2104825"/>
                  <a:gd name="connsiteY169" fmla="*/ 471175 h 1673072"/>
                  <a:gd name="connsiteX170" fmla="*/ 606946 w 2104825"/>
                  <a:gd name="connsiteY170" fmla="*/ 467182 h 1673072"/>
                  <a:gd name="connsiteX171" fmla="*/ 594967 w 2104825"/>
                  <a:gd name="connsiteY171" fmla="*/ 459196 h 1673072"/>
                  <a:gd name="connsiteX172" fmla="*/ 582988 w 2104825"/>
                  <a:gd name="connsiteY172" fmla="*/ 455203 h 1673072"/>
                  <a:gd name="connsiteX173" fmla="*/ 575002 w 2104825"/>
                  <a:gd name="connsiteY173" fmla="*/ 443224 h 1673072"/>
                  <a:gd name="connsiteX174" fmla="*/ 563023 w 2104825"/>
                  <a:gd name="connsiteY174" fmla="*/ 435238 h 1673072"/>
                  <a:gd name="connsiteX175" fmla="*/ 535072 w 2104825"/>
                  <a:gd name="connsiteY175" fmla="*/ 407287 h 1673072"/>
                  <a:gd name="connsiteX176" fmla="*/ 527086 w 2104825"/>
                  <a:gd name="connsiteY176" fmla="*/ 383329 h 1673072"/>
                  <a:gd name="connsiteX177" fmla="*/ 503128 w 2104825"/>
                  <a:gd name="connsiteY177" fmla="*/ 347392 h 1673072"/>
                  <a:gd name="connsiteX178" fmla="*/ 495142 w 2104825"/>
                  <a:gd name="connsiteY178" fmla="*/ 335413 h 1673072"/>
                  <a:gd name="connsiteX179" fmla="*/ 487156 w 2104825"/>
                  <a:gd name="connsiteY179" fmla="*/ 323434 h 1673072"/>
                  <a:gd name="connsiteX180" fmla="*/ 483163 w 2104825"/>
                  <a:gd name="connsiteY180" fmla="*/ 307462 h 1673072"/>
                  <a:gd name="connsiteX181" fmla="*/ 479170 w 2104825"/>
                  <a:gd name="connsiteY181" fmla="*/ 295483 h 1673072"/>
                  <a:gd name="connsiteX182" fmla="*/ 475177 w 2104825"/>
                  <a:gd name="connsiteY182" fmla="*/ 263539 h 1673072"/>
                  <a:gd name="connsiteX183" fmla="*/ 471184 w 2104825"/>
                  <a:gd name="connsiteY183" fmla="*/ 239581 h 1673072"/>
                  <a:gd name="connsiteX184" fmla="*/ 467191 w 2104825"/>
                  <a:gd name="connsiteY184" fmla="*/ 219615 h 1673072"/>
                  <a:gd name="connsiteX185" fmla="*/ 455212 w 2104825"/>
                  <a:gd name="connsiteY185" fmla="*/ 215622 h 1673072"/>
                  <a:gd name="connsiteX186" fmla="*/ 443233 w 2104825"/>
                  <a:gd name="connsiteY186" fmla="*/ 219615 h 1673072"/>
                  <a:gd name="connsiteX187" fmla="*/ 435247 w 2104825"/>
                  <a:gd name="connsiteY187" fmla="*/ 243574 h 1673072"/>
                  <a:gd name="connsiteX188" fmla="*/ 427261 w 2104825"/>
                  <a:gd name="connsiteY188" fmla="*/ 255553 h 1673072"/>
                  <a:gd name="connsiteX189" fmla="*/ 407296 w 2104825"/>
                  <a:gd name="connsiteY189" fmla="*/ 279511 h 1673072"/>
                  <a:gd name="connsiteX190" fmla="*/ 403303 w 2104825"/>
                  <a:gd name="connsiteY190" fmla="*/ 291490 h 1673072"/>
                  <a:gd name="connsiteX191" fmla="*/ 399310 w 2104825"/>
                  <a:gd name="connsiteY191" fmla="*/ 315448 h 1673072"/>
                  <a:gd name="connsiteX192" fmla="*/ 391324 w 2104825"/>
                  <a:gd name="connsiteY192" fmla="*/ 339406 h 1673072"/>
                  <a:gd name="connsiteX193" fmla="*/ 379345 w 2104825"/>
                  <a:gd name="connsiteY193" fmla="*/ 351385 h 1673072"/>
                  <a:gd name="connsiteX194" fmla="*/ 371359 w 2104825"/>
                  <a:gd name="connsiteY194" fmla="*/ 363364 h 1673072"/>
                  <a:gd name="connsiteX195" fmla="*/ 359380 w 2104825"/>
                  <a:gd name="connsiteY195" fmla="*/ 371350 h 1673072"/>
                  <a:gd name="connsiteX196" fmla="*/ 335421 w 2104825"/>
                  <a:gd name="connsiteY196" fmla="*/ 403294 h 1673072"/>
                  <a:gd name="connsiteX197" fmla="*/ 327435 w 2104825"/>
                  <a:gd name="connsiteY197" fmla="*/ 415273 h 1673072"/>
                  <a:gd name="connsiteX198" fmla="*/ 303477 w 2104825"/>
                  <a:gd name="connsiteY198" fmla="*/ 431245 h 1673072"/>
                  <a:gd name="connsiteX199" fmla="*/ 295491 w 2104825"/>
                  <a:gd name="connsiteY199" fmla="*/ 443224 h 1673072"/>
                  <a:gd name="connsiteX200" fmla="*/ 271533 w 2104825"/>
                  <a:gd name="connsiteY200" fmla="*/ 467182 h 1673072"/>
                  <a:gd name="connsiteX201" fmla="*/ 263547 w 2104825"/>
                  <a:gd name="connsiteY201" fmla="*/ 479161 h 1673072"/>
                  <a:gd name="connsiteX202" fmla="*/ 223617 w 2104825"/>
                  <a:gd name="connsiteY202" fmla="*/ 499126 h 1673072"/>
                  <a:gd name="connsiteX203" fmla="*/ 211638 w 2104825"/>
                  <a:gd name="connsiteY203" fmla="*/ 507112 h 1673072"/>
                  <a:gd name="connsiteX204" fmla="*/ 203652 w 2104825"/>
                  <a:gd name="connsiteY204" fmla="*/ 535064 h 1673072"/>
                  <a:gd name="connsiteX205" fmla="*/ 191673 w 2104825"/>
                  <a:gd name="connsiteY205" fmla="*/ 543050 h 1673072"/>
                  <a:gd name="connsiteX206" fmla="*/ 195666 w 2104825"/>
                  <a:gd name="connsiteY206" fmla="*/ 590966 h 1673072"/>
                  <a:gd name="connsiteX207" fmla="*/ 203652 w 2104825"/>
                  <a:gd name="connsiteY207" fmla="*/ 614924 h 1673072"/>
                  <a:gd name="connsiteX208" fmla="*/ 191673 w 2104825"/>
                  <a:gd name="connsiteY208" fmla="*/ 602945 h 1673072"/>
                  <a:gd name="connsiteX209" fmla="*/ 171708 w 2104825"/>
                  <a:gd name="connsiteY209" fmla="*/ 606938 h 1673072"/>
                  <a:gd name="connsiteX210" fmla="*/ 123792 w 2104825"/>
                  <a:gd name="connsiteY210" fmla="*/ 602945 h 1673072"/>
                  <a:gd name="connsiteX211" fmla="*/ 123792 w 2104825"/>
                  <a:gd name="connsiteY211" fmla="*/ 559022 h 1673072"/>
                  <a:gd name="connsiteX212" fmla="*/ 107820 w 2104825"/>
                  <a:gd name="connsiteY212" fmla="*/ 535064 h 1673072"/>
                  <a:gd name="connsiteX213" fmla="*/ 59904 w 2104825"/>
                  <a:gd name="connsiteY213" fmla="*/ 539057 h 1673072"/>
                  <a:gd name="connsiteX214" fmla="*/ 47925 w 2104825"/>
                  <a:gd name="connsiteY214" fmla="*/ 571001 h 1673072"/>
                  <a:gd name="connsiteX215" fmla="*/ 23966 w 2104825"/>
                  <a:gd name="connsiteY215" fmla="*/ 582980 h 1673072"/>
                  <a:gd name="connsiteX216" fmla="*/ 11987 w 2104825"/>
                  <a:gd name="connsiteY216" fmla="*/ 590966 h 1673072"/>
                  <a:gd name="connsiteX217" fmla="*/ 23966 w 2104825"/>
                  <a:gd name="connsiteY217" fmla="*/ 618917 h 1673072"/>
                  <a:gd name="connsiteX218" fmla="*/ 4001 w 2104825"/>
                  <a:gd name="connsiteY218" fmla="*/ 646868 h 1673072"/>
                  <a:gd name="connsiteX219" fmla="*/ 4001 w 2104825"/>
                  <a:gd name="connsiteY219" fmla="*/ 694784 h 1673072"/>
                  <a:gd name="connsiteX220" fmla="*/ 11987 w 2104825"/>
                  <a:gd name="connsiteY220" fmla="*/ 718742 h 1673072"/>
                  <a:gd name="connsiteX221" fmla="*/ 15980 w 2104825"/>
                  <a:gd name="connsiteY221" fmla="*/ 750686 h 1673072"/>
                  <a:gd name="connsiteX222" fmla="*/ 39938 w 2104825"/>
                  <a:gd name="connsiteY222" fmla="*/ 766658 h 1673072"/>
                  <a:gd name="connsiteX223" fmla="*/ 47925 w 2104825"/>
                  <a:gd name="connsiteY223" fmla="*/ 774644 h 1673072"/>
                  <a:gd name="connsiteX224" fmla="*/ 71883 w 2104825"/>
                  <a:gd name="connsiteY224" fmla="*/ 782630 h 1673072"/>
                  <a:gd name="connsiteX225" fmla="*/ 83862 w 2104825"/>
                  <a:gd name="connsiteY225" fmla="*/ 786623 h 1673072"/>
                  <a:gd name="connsiteX226" fmla="*/ 147750 w 2104825"/>
                  <a:gd name="connsiteY226" fmla="*/ 774644 h 1673072"/>
                  <a:gd name="connsiteX227" fmla="*/ 151743 w 2104825"/>
                  <a:gd name="connsiteY227" fmla="*/ 762665 h 1673072"/>
                  <a:gd name="connsiteX228" fmla="*/ 171708 w 2104825"/>
                  <a:gd name="connsiteY228" fmla="*/ 742700 h 1673072"/>
                  <a:gd name="connsiteX229" fmla="*/ 235596 w 2104825"/>
                  <a:gd name="connsiteY229" fmla="*/ 754679 h 1673072"/>
                  <a:gd name="connsiteX230" fmla="*/ 247575 w 2104825"/>
                  <a:gd name="connsiteY230" fmla="*/ 762665 h 1673072"/>
                  <a:gd name="connsiteX231" fmla="*/ 267540 w 2104825"/>
                  <a:gd name="connsiteY231" fmla="*/ 782630 h 1673072"/>
                  <a:gd name="connsiteX232" fmla="*/ 279519 w 2104825"/>
                  <a:gd name="connsiteY232" fmla="*/ 786623 h 1673072"/>
                  <a:gd name="connsiteX233" fmla="*/ 315456 w 2104825"/>
                  <a:gd name="connsiteY233" fmla="*/ 810581 h 1673072"/>
                  <a:gd name="connsiteX234" fmla="*/ 327435 w 2104825"/>
                  <a:gd name="connsiteY234" fmla="*/ 818567 h 1673072"/>
                  <a:gd name="connsiteX235" fmla="*/ 339414 w 2104825"/>
                  <a:gd name="connsiteY235" fmla="*/ 822560 h 1673072"/>
                  <a:gd name="connsiteX236" fmla="*/ 351393 w 2104825"/>
                  <a:gd name="connsiteY236" fmla="*/ 834539 h 1673072"/>
                  <a:gd name="connsiteX237" fmla="*/ 391324 w 2104825"/>
                  <a:gd name="connsiteY237" fmla="*/ 834539 h 1673072"/>
                  <a:gd name="connsiteX238" fmla="*/ 451219 w 2104825"/>
                  <a:gd name="connsiteY238" fmla="*/ 842526 h 1673072"/>
                  <a:gd name="connsiteX239" fmla="*/ 463198 w 2104825"/>
                  <a:gd name="connsiteY239" fmla="*/ 850512 h 1673072"/>
                  <a:gd name="connsiteX240" fmla="*/ 487156 w 2104825"/>
                  <a:gd name="connsiteY240" fmla="*/ 858498 h 1673072"/>
                  <a:gd name="connsiteX241" fmla="*/ 507121 w 2104825"/>
                  <a:gd name="connsiteY241" fmla="*/ 882456 h 1673072"/>
                  <a:gd name="connsiteX242" fmla="*/ 519100 w 2104825"/>
                  <a:gd name="connsiteY242" fmla="*/ 886449 h 1673072"/>
                  <a:gd name="connsiteX243" fmla="*/ 531079 w 2104825"/>
                  <a:gd name="connsiteY243" fmla="*/ 894435 h 1673072"/>
                  <a:gd name="connsiteX244" fmla="*/ 551044 w 2104825"/>
                  <a:gd name="connsiteY244" fmla="*/ 922386 h 1673072"/>
                  <a:gd name="connsiteX245" fmla="*/ 563023 w 2104825"/>
                  <a:gd name="connsiteY245" fmla="*/ 930372 h 1673072"/>
                  <a:gd name="connsiteX246" fmla="*/ 571009 w 2104825"/>
                  <a:gd name="connsiteY246" fmla="*/ 942351 h 1673072"/>
                  <a:gd name="connsiteX247" fmla="*/ 586981 w 2104825"/>
                  <a:gd name="connsiteY247" fmla="*/ 978288 h 1673072"/>
                  <a:gd name="connsiteX248" fmla="*/ 598960 w 2104825"/>
                  <a:gd name="connsiteY248" fmla="*/ 982281 h 1673072"/>
                  <a:gd name="connsiteX249" fmla="*/ 618925 w 2104825"/>
                  <a:gd name="connsiteY249" fmla="*/ 1006239 h 1673072"/>
                  <a:gd name="connsiteX250" fmla="*/ 630904 w 2104825"/>
                  <a:gd name="connsiteY250" fmla="*/ 1030197 h 1673072"/>
                  <a:gd name="connsiteX251" fmla="*/ 642883 w 2104825"/>
                  <a:gd name="connsiteY251" fmla="*/ 1034190 h 1673072"/>
                  <a:gd name="connsiteX252" fmla="*/ 662849 w 2104825"/>
                  <a:gd name="connsiteY252" fmla="*/ 1054155 h 1673072"/>
                  <a:gd name="connsiteX253" fmla="*/ 682814 w 2104825"/>
                  <a:gd name="connsiteY253" fmla="*/ 1074120 h 1673072"/>
                  <a:gd name="connsiteX254" fmla="*/ 746702 w 2104825"/>
                  <a:gd name="connsiteY254" fmla="*/ 1082106 h 1673072"/>
                  <a:gd name="connsiteX255" fmla="*/ 758681 w 2104825"/>
                  <a:gd name="connsiteY255" fmla="*/ 1122036 h 1673072"/>
                  <a:gd name="connsiteX256" fmla="*/ 766667 w 2104825"/>
                  <a:gd name="connsiteY256" fmla="*/ 1145995 h 1673072"/>
                  <a:gd name="connsiteX257" fmla="*/ 770660 w 2104825"/>
                  <a:gd name="connsiteY257" fmla="*/ 1177939 h 1673072"/>
                  <a:gd name="connsiteX258" fmla="*/ 794618 w 2104825"/>
                  <a:gd name="connsiteY258" fmla="*/ 1185925 h 1673072"/>
                  <a:gd name="connsiteX259" fmla="*/ 806597 w 2104825"/>
                  <a:gd name="connsiteY259" fmla="*/ 1189918 h 1673072"/>
                  <a:gd name="connsiteX260" fmla="*/ 834548 w 2104825"/>
                  <a:gd name="connsiteY260" fmla="*/ 1217869 h 1673072"/>
                  <a:gd name="connsiteX261" fmla="*/ 846527 w 2104825"/>
                  <a:gd name="connsiteY261" fmla="*/ 1241827 h 1673072"/>
                  <a:gd name="connsiteX262" fmla="*/ 850520 w 2104825"/>
                  <a:gd name="connsiteY262" fmla="*/ 1281757 h 1673072"/>
                  <a:gd name="connsiteX263" fmla="*/ 854513 w 2104825"/>
                  <a:gd name="connsiteY263" fmla="*/ 1293736 h 1673072"/>
                  <a:gd name="connsiteX264" fmla="*/ 870485 w 2104825"/>
                  <a:gd name="connsiteY264" fmla="*/ 1297729 h 1673072"/>
                  <a:gd name="connsiteX265" fmla="*/ 882464 w 2104825"/>
                  <a:gd name="connsiteY265" fmla="*/ 1305715 h 1673072"/>
                  <a:gd name="connsiteX266" fmla="*/ 906422 w 2104825"/>
                  <a:gd name="connsiteY266" fmla="*/ 1313701 h 1673072"/>
                  <a:gd name="connsiteX267" fmla="*/ 922394 w 2104825"/>
                  <a:gd name="connsiteY267" fmla="*/ 1309708 h 1673072"/>
                  <a:gd name="connsiteX268" fmla="*/ 962325 w 2104825"/>
                  <a:gd name="connsiteY268" fmla="*/ 1317694 h 1673072"/>
                  <a:gd name="connsiteX269" fmla="*/ 1006248 w 2104825"/>
                  <a:gd name="connsiteY269" fmla="*/ 1313701 h 1673072"/>
                  <a:gd name="connsiteX270" fmla="*/ 1022220 w 2104825"/>
                  <a:gd name="connsiteY270" fmla="*/ 1309708 h 1673072"/>
                  <a:gd name="connsiteX271" fmla="*/ 1046178 w 2104825"/>
                  <a:gd name="connsiteY271" fmla="*/ 1305715 h 1673072"/>
                  <a:gd name="connsiteX272" fmla="*/ 1058157 w 2104825"/>
                  <a:gd name="connsiteY272" fmla="*/ 1297729 h 1673072"/>
                  <a:gd name="connsiteX273" fmla="*/ 1090101 w 2104825"/>
                  <a:gd name="connsiteY273" fmla="*/ 1285750 h 1673072"/>
                  <a:gd name="connsiteX274" fmla="*/ 1098087 w 2104825"/>
                  <a:gd name="connsiteY274" fmla="*/ 1273771 h 1673072"/>
                  <a:gd name="connsiteX275" fmla="*/ 1142010 w 2104825"/>
                  <a:gd name="connsiteY275" fmla="*/ 1269778 h 1673072"/>
                  <a:gd name="connsiteX276" fmla="*/ 1153989 w 2104825"/>
                  <a:gd name="connsiteY276" fmla="*/ 1273771 h 1673072"/>
                  <a:gd name="connsiteX277" fmla="*/ 1177947 w 2104825"/>
                  <a:gd name="connsiteY277" fmla="*/ 1289743 h 1673072"/>
                  <a:gd name="connsiteX278" fmla="*/ 1201905 w 2104825"/>
                  <a:gd name="connsiteY278" fmla="*/ 1297729 h 1673072"/>
                  <a:gd name="connsiteX279" fmla="*/ 1209891 w 2104825"/>
                  <a:gd name="connsiteY279" fmla="*/ 1285750 h 1673072"/>
                  <a:gd name="connsiteX280" fmla="*/ 1233849 w 2104825"/>
                  <a:gd name="connsiteY280" fmla="*/ 1277764 h 1673072"/>
                  <a:gd name="connsiteX281" fmla="*/ 1305724 w 2104825"/>
                  <a:gd name="connsiteY281" fmla="*/ 1281757 h 1673072"/>
                  <a:gd name="connsiteX282" fmla="*/ 1333675 w 2104825"/>
                  <a:gd name="connsiteY282" fmla="*/ 1289743 h 1673072"/>
                  <a:gd name="connsiteX283" fmla="*/ 1349647 w 2104825"/>
                  <a:gd name="connsiteY283" fmla="*/ 1293736 h 1673072"/>
                  <a:gd name="connsiteX284" fmla="*/ 1385584 w 2104825"/>
                  <a:gd name="connsiteY284" fmla="*/ 1305715 h 1673072"/>
                  <a:gd name="connsiteX285" fmla="*/ 1397563 w 2104825"/>
                  <a:gd name="connsiteY285" fmla="*/ 1309708 h 1673072"/>
                  <a:gd name="connsiteX286" fmla="*/ 1401556 w 2104825"/>
                  <a:gd name="connsiteY286" fmla="*/ 1321687 h 1673072"/>
                  <a:gd name="connsiteX287" fmla="*/ 1405549 w 2104825"/>
                  <a:gd name="connsiteY287" fmla="*/ 1337659 h 1673072"/>
                  <a:gd name="connsiteX288" fmla="*/ 1417528 w 2104825"/>
                  <a:gd name="connsiteY288" fmla="*/ 1341652 h 1673072"/>
                  <a:gd name="connsiteX289" fmla="*/ 1433500 w 2104825"/>
                  <a:gd name="connsiteY289" fmla="*/ 1345645 h 1673072"/>
                  <a:gd name="connsiteX290" fmla="*/ 1445479 w 2104825"/>
                  <a:gd name="connsiteY290" fmla="*/ 1353631 h 1673072"/>
                  <a:gd name="connsiteX291" fmla="*/ 1449472 w 2104825"/>
                  <a:gd name="connsiteY291" fmla="*/ 1397554 h 1673072"/>
                  <a:gd name="connsiteX292" fmla="*/ 1433500 w 2104825"/>
                  <a:gd name="connsiteY292" fmla="*/ 1421512 h 1673072"/>
                  <a:gd name="connsiteX293" fmla="*/ 1425514 w 2104825"/>
                  <a:gd name="connsiteY293" fmla="*/ 1433491 h 1673072"/>
                  <a:gd name="connsiteX294" fmla="*/ 1417528 w 2104825"/>
                  <a:gd name="connsiteY294" fmla="*/ 1445470 h 1673072"/>
                  <a:gd name="connsiteX295" fmla="*/ 1409542 w 2104825"/>
                  <a:gd name="connsiteY295" fmla="*/ 1453457 h 1673072"/>
                  <a:gd name="connsiteX296" fmla="*/ 1397563 w 2104825"/>
                  <a:gd name="connsiteY296" fmla="*/ 1477415 h 1673072"/>
                  <a:gd name="connsiteX297" fmla="*/ 1385584 w 2104825"/>
                  <a:gd name="connsiteY297" fmla="*/ 1489394 h 1673072"/>
                  <a:gd name="connsiteX298" fmla="*/ 1365619 w 2104825"/>
                  <a:gd name="connsiteY298" fmla="*/ 1509359 h 1673072"/>
                  <a:gd name="connsiteX299" fmla="*/ 1345654 w 2104825"/>
                  <a:gd name="connsiteY299" fmla="*/ 1533317 h 1673072"/>
                  <a:gd name="connsiteX300" fmla="*/ 1329682 w 2104825"/>
                  <a:gd name="connsiteY300" fmla="*/ 1557275 h 1673072"/>
                  <a:gd name="connsiteX301" fmla="*/ 1321696 w 2104825"/>
                  <a:gd name="connsiteY301" fmla="*/ 1569254 h 1673072"/>
                  <a:gd name="connsiteX302" fmla="*/ 1309717 w 2104825"/>
                  <a:gd name="connsiteY302" fmla="*/ 1593212 h 1673072"/>
                  <a:gd name="connsiteX303" fmla="*/ 1325689 w 2104825"/>
                  <a:gd name="connsiteY303" fmla="*/ 1601198 h 1673072"/>
                  <a:gd name="connsiteX304" fmla="*/ 1349647 w 2104825"/>
                  <a:gd name="connsiteY304" fmla="*/ 1609184 h 1673072"/>
                  <a:gd name="connsiteX305" fmla="*/ 1417528 w 2104825"/>
                  <a:gd name="connsiteY305" fmla="*/ 1609184 h 1673072"/>
                  <a:gd name="connsiteX306" fmla="*/ 1441486 w 2104825"/>
                  <a:gd name="connsiteY306" fmla="*/ 1625156 h 1673072"/>
                  <a:gd name="connsiteX307" fmla="*/ 1453465 w 2104825"/>
                  <a:gd name="connsiteY307" fmla="*/ 1633142 h 1673072"/>
                  <a:gd name="connsiteX308" fmla="*/ 1465444 w 2104825"/>
                  <a:gd name="connsiteY308" fmla="*/ 1645121 h 1673072"/>
                  <a:gd name="connsiteX309" fmla="*/ 1481416 w 2104825"/>
                  <a:gd name="connsiteY309" fmla="*/ 1673072 h 167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</a:cxnLst>
                <a:rect l="l" t="t" r="r" b="b"/>
                <a:pathLst>
                  <a:path w="2104825" h="1673072">
                    <a:moveTo>
                      <a:pt x="1481416" y="1673072"/>
                    </a:moveTo>
                    <a:cubicBezTo>
                      <a:pt x="1484743" y="1673072"/>
                      <a:pt x="1484424" y="1654481"/>
                      <a:pt x="1485409" y="1645121"/>
                    </a:cubicBezTo>
                    <a:cubicBezTo>
                      <a:pt x="1487087" y="1629182"/>
                      <a:pt x="1487414" y="1613109"/>
                      <a:pt x="1489402" y="1597205"/>
                    </a:cubicBezTo>
                    <a:cubicBezTo>
                      <a:pt x="1492874" y="1569431"/>
                      <a:pt x="1495591" y="1592015"/>
                      <a:pt x="1501381" y="1557275"/>
                    </a:cubicBezTo>
                    <a:cubicBezTo>
                      <a:pt x="1502712" y="1549289"/>
                      <a:pt x="1504304" y="1541342"/>
                      <a:pt x="1505374" y="1533317"/>
                    </a:cubicBezTo>
                    <a:cubicBezTo>
                      <a:pt x="1506967" y="1521370"/>
                      <a:pt x="1508168" y="1509373"/>
                      <a:pt x="1509367" y="1497380"/>
                    </a:cubicBezTo>
                    <a:cubicBezTo>
                      <a:pt x="1510830" y="1482752"/>
                      <a:pt x="1511281" y="1468011"/>
                      <a:pt x="1513360" y="1453457"/>
                    </a:cubicBezTo>
                    <a:cubicBezTo>
                      <a:pt x="1515280" y="1440020"/>
                      <a:pt x="1518684" y="1426836"/>
                      <a:pt x="1521346" y="1413526"/>
                    </a:cubicBezTo>
                    <a:cubicBezTo>
                      <a:pt x="1522677" y="1406871"/>
                      <a:pt x="1523193" y="1400000"/>
                      <a:pt x="1525339" y="1393561"/>
                    </a:cubicBezTo>
                    <a:cubicBezTo>
                      <a:pt x="1531975" y="1373654"/>
                      <a:pt x="1533295" y="1371735"/>
                      <a:pt x="1537318" y="1353631"/>
                    </a:cubicBezTo>
                    <a:cubicBezTo>
                      <a:pt x="1543592" y="1325400"/>
                      <a:pt x="1539748" y="1339049"/>
                      <a:pt x="1545304" y="1305715"/>
                    </a:cubicBezTo>
                    <a:cubicBezTo>
                      <a:pt x="1546951" y="1295834"/>
                      <a:pt x="1550418" y="1279829"/>
                      <a:pt x="1553290" y="1269778"/>
                    </a:cubicBezTo>
                    <a:cubicBezTo>
                      <a:pt x="1559981" y="1246359"/>
                      <a:pt x="1553602" y="1269153"/>
                      <a:pt x="1565269" y="1245820"/>
                    </a:cubicBezTo>
                    <a:cubicBezTo>
                      <a:pt x="1568458" y="1239441"/>
                      <a:pt x="1571551" y="1223834"/>
                      <a:pt x="1573256" y="1217869"/>
                    </a:cubicBezTo>
                    <a:cubicBezTo>
                      <a:pt x="1574412" y="1213822"/>
                      <a:pt x="1575918" y="1209883"/>
                      <a:pt x="1577249" y="1205890"/>
                    </a:cubicBezTo>
                    <a:cubicBezTo>
                      <a:pt x="1578580" y="1192580"/>
                      <a:pt x="1579208" y="1179181"/>
                      <a:pt x="1581242" y="1165960"/>
                    </a:cubicBezTo>
                    <a:cubicBezTo>
                      <a:pt x="1581882" y="1161800"/>
                      <a:pt x="1584079" y="1158028"/>
                      <a:pt x="1585235" y="1153981"/>
                    </a:cubicBezTo>
                    <a:cubicBezTo>
                      <a:pt x="1586743" y="1148704"/>
                      <a:pt x="1587897" y="1143332"/>
                      <a:pt x="1589228" y="1138008"/>
                    </a:cubicBezTo>
                    <a:cubicBezTo>
                      <a:pt x="1587090" y="1080290"/>
                      <a:pt x="1604912" y="1052794"/>
                      <a:pt x="1577249" y="1018218"/>
                    </a:cubicBezTo>
                    <a:cubicBezTo>
                      <a:pt x="1574897" y="1015278"/>
                      <a:pt x="1571924" y="1012894"/>
                      <a:pt x="1569262" y="1010232"/>
                    </a:cubicBezTo>
                    <a:cubicBezTo>
                      <a:pt x="1567931" y="1006239"/>
                      <a:pt x="1567151" y="1002018"/>
                      <a:pt x="1565269" y="998253"/>
                    </a:cubicBezTo>
                    <a:cubicBezTo>
                      <a:pt x="1554116" y="975947"/>
                      <a:pt x="1556165" y="996655"/>
                      <a:pt x="1549297" y="962316"/>
                    </a:cubicBezTo>
                    <a:cubicBezTo>
                      <a:pt x="1543834" y="935003"/>
                      <a:pt x="1547615" y="927555"/>
                      <a:pt x="1533325" y="910407"/>
                    </a:cubicBezTo>
                    <a:cubicBezTo>
                      <a:pt x="1521596" y="896333"/>
                      <a:pt x="1514084" y="893586"/>
                      <a:pt x="1497388" y="882456"/>
                    </a:cubicBezTo>
                    <a:lnTo>
                      <a:pt x="1485409" y="874470"/>
                    </a:lnTo>
                    <a:cubicBezTo>
                      <a:pt x="1482747" y="870477"/>
                      <a:pt x="1480816" y="865884"/>
                      <a:pt x="1477423" y="862491"/>
                    </a:cubicBezTo>
                    <a:cubicBezTo>
                      <a:pt x="1474030" y="859098"/>
                      <a:pt x="1467987" y="858575"/>
                      <a:pt x="1465444" y="854505"/>
                    </a:cubicBezTo>
                    <a:cubicBezTo>
                      <a:pt x="1460982" y="847366"/>
                      <a:pt x="1457458" y="830546"/>
                      <a:pt x="1457458" y="830546"/>
                    </a:cubicBezTo>
                    <a:cubicBezTo>
                      <a:pt x="1452730" y="797452"/>
                      <a:pt x="1448385" y="780807"/>
                      <a:pt x="1457458" y="742700"/>
                    </a:cubicBezTo>
                    <a:cubicBezTo>
                      <a:pt x="1464572" y="712823"/>
                      <a:pt x="1469233" y="722837"/>
                      <a:pt x="1485409" y="714749"/>
                    </a:cubicBezTo>
                    <a:cubicBezTo>
                      <a:pt x="1489701" y="712603"/>
                      <a:pt x="1493096" y="708909"/>
                      <a:pt x="1497388" y="706763"/>
                    </a:cubicBezTo>
                    <a:cubicBezTo>
                      <a:pt x="1501153" y="704881"/>
                      <a:pt x="1505688" y="704814"/>
                      <a:pt x="1509367" y="702770"/>
                    </a:cubicBezTo>
                    <a:cubicBezTo>
                      <a:pt x="1517757" y="698109"/>
                      <a:pt x="1524220" y="689833"/>
                      <a:pt x="1533325" y="686798"/>
                    </a:cubicBezTo>
                    <a:cubicBezTo>
                      <a:pt x="1537318" y="685467"/>
                      <a:pt x="1541221" y="683826"/>
                      <a:pt x="1545304" y="682805"/>
                    </a:cubicBezTo>
                    <a:lnTo>
                      <a:pt x="1577249" y="674819"/>
                    </a:lnTo>
                    <a:cubicBezTo>
                      <a:pt x="1591534" y="677676"/>
                      <a:pt x="1598911" y="676516"/>
                      <a:pt x="1609193" y="686798"/>
                    </a:cubicBezTo>
                    <a:cubicBezTo>
                      <a:pt x="1612586" y="690191"/>
                      <a:pt x="1614517" y="694784"/>
                      <a:pt x="1617179" y="698777"/>
                    </a:cubicBezTo>
                    <a:cubicBezTo>
                      <a:pt x="1621172" y="697446"/>
                      <a:pt x="1628137" y="698867"/>
                      <a:pt x="1629158" y="694784"/>
                    </a:cubicBezTo>
                    <a:cubicBezTo>
                      <a:pt x="1631441" y="685653"/>
                      <a:pt x="1626849" y="676093"/>
                      <a:pt x="1625165" y="666833"/>
                    </a:cubicBezTo>
                    <a:cubicBezTo>
                      <a:pt x="1623159" y="655803"/>
                      <a:pt x="1620600" y="649145"/>
                      <a:pt x="1617179" y="638882"/>
                    </a:cubicBezTo>
                    <a:cubicBezTo>
                      <a:pt x="1615848" y="629565"/>
                      <a:pt x="1618239" y="618871"/>
                      <a:pt x="1613186" y="610931"/>
                    </a:cubicBezTo>
                    <a:cubicBezTo>
                      <a:pt x="1601530" y="592614"/>
                      <a:pt x="1578987" y="593496"/>
                      <a:pt x="1561276" y="590966"/>
                    </a:cubicBezTo>
                    <a:cubicBezTo>
                      <a:pt x="1557283" y="589635"/>
                      <a:pt x="1553062" y="588855"/>
                      <a:pt x="1549297" y="586973"/>
                    </a:cubicBezTo>
                    <a:cubicBezTo>
                      <a:pt x="1545005" y="584827"/>
                      <a:pt x="1542080" y="579582"/>
                      <a:pt x="1537318" y="578987"/>
                    </a:cubicBezTo>
                    <a:cubicBezTo>
                      <a:pt x="1530584" y="578145"/>
                      <a:pt x="1524008" y="581649"/>
                      <a:pt x="1517353" y="582980"/>
                    </a:cubicBezTo>
                    <a:cubicBezTo>
                      <a:pt x="1513360" y="580318"/>
                      <a:pt x="1508767" y="578387"/>
                      <a:pt x="1505374" y="574994"/>
                    </a:cubicBezTo>
                    <a:cubicBezTo>
                      <a:pt x="1493931" y="563551"/>
                      <a:pt x="1499890" y="564026"/>
                      <a:pt x="1493395" y="551036"/>
                    </a:cubicBezTo>
                    <a:cubicBezTo>
                      <a:pt x="1491249" y="546744"/>
                      <a:pt x="1488071" y="543050"/>
                      <a:pt x="1485409" y="539057"/>
                    </a:cubicBezTo>
                    <a:cubicBezTo>
                      <a:pt x="1479174" y="520351"/>
                      <a:pt x="1477959" y="522449"/>
                      <a:pt x="1485409" y="495133"/>
                    </a:cubicBezTo>
                    <a:cubicBezTo>
                      <a:pt x="1486672" y="490503"/>
                      <a:pt x="1489325" y="485697"/>
                      <a:pt x="1493395" y="483154"/>
                    </a:cubicBezTo>
                    <a:cubicBezTo>
                      <a:pt x="1500533" y="478692"/>
                      <a:pt x="1517353" y="475168"/>
                      <a:pt x="1517353" y="475168"/>
                    </a:cubicBezTo>
                    <a:cubicBezTo>
                      <a:pt x="1528001" y="476499"/>
                      <a:pt x="1538566" y="479161"/>
                      <a:pt x="1549297" y="479161"/>
                    </a:cubicBezTo>
                    <a:cubicBezTo>
                      <a:pt x="1561350" y="479161"/>
                      <a:pt x="1573346" y="477149"/>
                      <a:pt x="1585235" y="475168"/>
                    </a:cubicBezTo>
                    <a:cubicBezTo>
                      <a:pt x="1589387" y="474476"/>
                      <a:pt x="1593034" y="471667"/>
                      <a:pt x="1597214" y="471175"/>
                    </a:cubicBezTo>
                    <a:cubicBezTo>
                      <a:pt x="1615768" y="468992"/>
                      <a:pt x="1634482" y="468513"/>
                      <a:pt x="1653116" y="467182"/>
                    </a:cubicBezTo>
                    <a:cubicBezTo>
                      <a:pt x="1658440" y="465851"/>
                      <a:pt x="1663811" y="464697"/>
                      <a:pt x="1669088" y="463189"/>
                    </a:cubicBezTo>
                    <a:cubicBezTo>
                      <a:pt x="1673135" y="462033"/>
                      <a:pt x="1676858" y="459196"/>
                      <a:pt x="1681067" y="459196"/>
                    </a:cubicBezTo>
                    <a:cubicBezTo>
                      <a:pt x="1691798" y="459196"/>
                      <a:pt x="1702363" y="461858"/>
                      <a:pt x="1713011" y="463189"/>
                    </a:cubicBezTo>
                    <a:cubicBezTo>
                      <a:pt x="1748948" y="461858"/>
                      <a:pt x="1785279" y="464664"/>
                      <a:pt x="1820822" y="459196"/>
                    </a:cubicBezTo>
                    <a:cubicBezTo>
                      <a:pt x="1824982" y="458556"/>
                      <a:pt x="1816829" y="451426"/>
                      <a:pt x="1816829" y="447217"/>
                    </a:cubicBezTo>
                    <a:cubicBezTo>
                      <a:pt x="1816829" y="441729"/>
                      <a:pt x="1817778" y="435811"/>
                      <a:pt x="1820822" y="431245"/>
                    </a:cubicBezTo>
                    <a:cubicBezTo>
                      <a:pt x="1823484" y="427252"/>
                      <a:pt x="1828808" y="425921"/>
                      <a:pt x="1832801" y="423259"/>
                    </a:cubicBezTo>
                    <a:cubicBezTo>
                      <a:pt x="1864745" y="444555"/>
                      <a:pt x="1826146" y="416604"/>
                      <a:pt x="1852766" y="443224"/>
                    </a:cubicBezTo>
                    <a:cubicBezTo>
                      <a:pt x="1860507" y="450965"/>
                      <a:pt x="1866981" y="451955"/>
                      <a:pt x="1876725" y="455203"/>
                    </a:cubicBezTo>
                    <a:cubicBezTo>
                      <a:pt x="1882049" y="453872"/>
                      <a:pt x="1888131" y="454254"/>
                      <a:pt x="1892697" y="451210"/>
                    </a:cubicBezTo>
                    <a:cubicBezTo>
                      <a:pt x="1896690" y="448548"/>
                      <a:pt x="1897611" y="442918"/>
                      <a:pt x="1900683" y="439231"/>
                    </a:cubicBezTo>
                    <a:cubicBezTo>
                      <a:pt x="1910291" y="427702"/>
                      <a:pt x="1912862" y="427118"/>
                      <a:pt x="1924641" y="419266"/>
                    </a:cubicBezTo>
                    <a:cubicBezTo>
                      <a:pt x="1925972" y="411280"/>
                      <a:pt x="1923303" y="401401"/>
                      <a:pt x="1928634" y="395308"/>
                    </a:cubicBezTo>
                    <a:cubicBezTo>
                      <a:pt x="1934177" y="388973"/>
                      <a:pt x="1944606" y="389984"/>
                      <a:pt x="1952592" y="387322"/>
                    </a:cubicBezTo>
                    <a:lnTo>
                      <a:pt x="1964571" y="383329"/>
                    </a:lnTo>
                    <a:cubicBezTo>
                      <a:pt x="1968564" y="381998"/>
                      <a:pt x="1973048" y="381671"/>
                      <a:pt x="1976550" y="379336"/>
                    </a:cubicBezTo>
                    <a:lnTo>
                      <a:pt x="1988529" y="371350"/>
                    </a:lnTo>
                    <a:lnTo>
                      <a:pt x="2000508" y="407287"/>
                    </a:lnTo>
                    <a:cubicBezTo>
                      <a:pt x="2001839" y="411280"/>
                      <a:pt x="2001525" y="416290"/>
                      <a:pt x="2004501" y="419266"/>
                    </a:cubicBezTo>
                    <a:cubicBezTo>
                      <a:pt x="2008494" y="423259"/>
                      <a:pt x="2012865" y="426907"/>
                      <a:pt x="2016480" y="431245"/>
                    </a:cubicBezTo>
                    <a:cubicBezTo>
                      <a:pt x="2019552" y="434932"/>
                      <a:pt x="2021073" y="439831"/>
                      <a:pt x="2024466" y="443224"/>
                    </a:cubicBezTo>
                    <a:cubicBezTo>
                      <a:pt x="2027859" y="446617"/>
                      <a:pt x="2032452" y="448548"/>
                      <a:pt x="2036445" y="451210"/>
                    </a:cubicBezTo>
                    <a:cubicBezTo>
                      <a:pt x="2043081" y="471117"/>
                      <a:pt x="2044401" y="473036"/>
                      <a:pt x="2048424" y="491140"/>
                    </a:cubicBezTo>
                    <a:cubicBezTo>
                      <a:pt x="2049896" y="497765"/>
                      <a:pt x="2050631" y="504557"/>
                      <a:pt x="2052417" y="511105"/>
                    </a:cubicBezTo>
                    <a:cubicBezTo>
                      <a:pt x="2054632" y="519227"/>
                      <a:pt x="2059019" y="526760"/>
                      <a:pt x="2060403" y="535064"/>
                    </a:cubicBezTo>
                    <a:cubicBezTo>
                      <a:pt x="2066160" y="569607"/>
                      <a:pt x="2063392" y="550988"/>
                      <a:pt x="2068389" y="590966"/>
                    </a:cubicBezTo>
                    <a:cubicBezTo>
                      <a:pt x="2078155" y="589571"/>
                      <a:pt x="2102814" y="593133"/>
                      <a:pt x="2104326" y="574994"/>
                    </a:cubicBezTo>
                    <a:cubicBezTo>
                      <a:pt x="2106920" y="543868"/>
                      <a:pt x="2098894" y="541287"/>
                      <a:pt x="2092347" y="515098"/>
                    </a:cubicBezTo>
                    <a:cubicBezTo>
                      <a:pt x="2089685" y="504450"/>
                      <a:pt x="2087832" y="493566"/>
                      <a:pt x="2084361" y="483154"/>
                    </a:cubicBezTo>
                    <a:cubicBezTo>
                      <a:pt x="2083030" y="479161"/>
                      <a:pt x="2081475" y="475236"/>
                      <a:pt x="2080368" y="471175"/>
                    </a:cubicBezTo>
                    <a:cubicBezTo>
                      <a:pt x="2077480" y="460586"/>
                      <a:pt x="2075044" y="449879"/>
                      <a:pt x="2072382" y="439231"/>
                    </a:cubicBezTo>
                    <a:cubicBezTo>
                      <a:pt x="2070150" y="430303"/>
                      <a:pt x="2064292" y="405134"/>
                      <a:pt x="2060403" y="399301"/>
                    </a:cubicBezTo>
                    <a:lnTo>
                      <a:pt x="2052417" y="387322"/>
                    </a:lnTo>
                    <a:cubicBezTo>
                      <a:pt x="2044107" y="354081"/>
                      <a:pt x="2054226" y="386946"/>
                      <a:pt x="2040438" y="359371"/>
                    </a:cubicBezTo>
                    <a:cubicBezTo>
                      <a:pt x="2033943" y="346381"/>
                      <a:pt x="2039902" y="346856"/>
                      <a:pt x="2028459" y="335413"/>
                    </a:cubicBezTo>
                    <a:cubicBezTo>
                      <a:pt x="2025066" y="332020"/>
                      <a:pt x="2020473" y="330089"/>
                      <a:pt x="2016480" y="327427"/>
                    </a:cubicBezTo>
                    <a:cubicBezTo>
                      <a:pt x="2013818" y="323434"/>
                      <a:pt x="2012106" y="318608"/>
                      <a:pt x="2008494" y="315448"/>
                    </a:cubicBezTo>
                    <a:cubicBezTo>
                      <a:pt x="2001271" y="309128"/>
                      <a:pt x="1984536" y="299476"/>
                      <a:pt x="1984536" y="299476"/>
                    </a:cubicBezTo>
                    <a:cubicBezTo>
                      <a:pt x="1961649" y="265146"/>
                      <a:pt x="1992124" y="305546"/>
                      <a:pt x="1964571" y="283504"/>
                    </a:cubicBezTo>
                    <a:cubicBezTo>
                      <a:pt x="1960824" y="280506"/>
                      <a:pt x="1959978" y="274918"/>
                      <a:pt x="1956585" y="271525"/>
                    </a:cubicBezTo>
                    <a:cubicBezTo>
                      <a:pt x="1948844" y="263784"/>
                      <a:pt x="1942370" y="262794"/>
                      <a:pt x="1932627" y="259546"/>
                    </a:cubicBezTo>
                    <a:cubicBezTo>
                      <a:pt x="1929965" y="255553"/>
                      <a:pt x="1925430" y="252301"/>
                      <a:pt x="1924641" y="247567"/>
                    </a:cubicBezTo>
                    <a:cubicBezTo>
                      <a:pt x="1922870" y="236939"/>
                      <a:pt x="1933435" y="231192"/>
                      <a:pt x="1940613" y="227602"/>
                    </a:cubicBezTo>
                    <a:cubicBezTo>
                      <a:pt x="1944378" y="225720"/>
                      <a:pt x="1948827" y="225490"/>
                      <a:pt x="1952592" y="223608"/>
                    </a:cubicBezTo>
                    <a:cubicBezTo>
                      <a:pt x="1956884" y="221462"/>
                      <a:pt x="1960578" y="218284"/>
                      <a:pt x="1964571" y="215622"/>
                    </a:cubicBezTo>
                    <a:cubicBezTo>
                      <a:pt x="1982844" y="188212"/>
                      <a:pt x="1962981" y="221982"/>
                      <a:pt x="1976550" y="167706"/>
                    </a:cubicBezTo>
                    <a:cubicBezTo>
                      <a:pt x="1979212" y="157058"/>
                      <a:pt x="1988529" y="153065"/>
                      <a:pt x="1996515" y="147741"/>
                    </a:cubicBezTo>
                    <a:cubicBezTo>
                      <a:pt x="1999177" y="139755"/>
                      <a:pt x="2005885" y="132086"/>
                      <a:pt x="2004501" y="123783"/>
                    </a:cubicBezTo>
                    <a:cubicBezTo>
                      <a:pt x="2003170" y="115797"/>
                      <a:pt x="2003515" y="107342"/>
                      <a:pt x="2000508" y="99825"/>
                    </a:cubicBezTo>
                    <a:cubicBezTo>
                      <a:pt x="1998036" y="93646"/>
                      <a:pt x="1992056" y="89496"/>
                      <a:pt x="1988529" y="83853"/>
                    </a:cubicBezTo>
                    <a:cubicBezTo>
                      <a:pt x="1985374" y="78805"/>
                      <a:pt x="1983434" y="73084"/>
                      <a:pt x="1980543" y="67881"/>
                    </a:cubicBezTo>
                    <a:cubicBezTo>
                      <a:pt x="1976774" y="61097"/>
                      <a:pt x="1972035" y="54858"/>
                      <a:pt x="1968564" y="47916"/>
                    </a:cubicBezTo>
                    <a:cubicBezTo>
                      <a:pt x="1966682" y="44151"/>
                      <a:pt x="1967547" y="38913"/>
                      <a:pt x="1964571" y="35937"/>
                    </a:cubicBezTo>
                    <a:cubicBezTo>
                      <a:pt x="1961595" y="32961"/>
                      <a:pt x="1956585" y="33275"/>
                      <a:pt x="1952592" y="31944"/>
                    </a:cubicBezTo>
                    <a:cubicBezTo>
                      <a:pt x="1951261" y="27951"/>
                      <a:pt x="1951575" y="22941"/>
                      <a:pt x="1948599" y="19965"/>
                    </a:cubicBezTo>
                    <a:cubicBezTo>
                      <a:pt x="1934869" y="6235"/>
                      <a:pt x="1927725" y="5021"/>
                      <a:pt x="1912662" y="0"/>
                    </a:cubicBezTo>
                    <a:cubicBezTo>
                      <a:pt x="1908669" y="1331"/>
                      <a:pt x="1903970" y="1364"/>
                      <a:pt x="1900683" y="3993"/>
                    </a:cubicBezTo>
                    <a:cubicBezTo>
                      <a:pt x="1863655" y="33616"/>
                      <a:pt x="1917639" y="-984"/>
                      <a:pt x="1888704" y="27951"/>
                    </a:cubicBezTo>
                    <a:cubicBezTo>
                      <a:pt x="1885728" y="30927"/>
                      <a:pt x="1880919" y="31594"/>
                      <a:pt x="1876725" y="31944"/>
                    </a:cubicBezTo>
                    <a:cubicBezTo>
                      <a:pt x="1848839" y="34268"/>
                      <a:pt x="1820822" y="34606"/>
                      <a:pt x="1792871" y="35937"/>
                    </a:cubicBezTo>
                    <a:cubicBezTo>
                      <a:pt x="1782223" y="37268"/>
                      <a:pt x="1771420" y="37682"/>
                      <a:pt x="1760927" y="39930"/>
                    </a:cubicBezTo>
                    <a:cubicBezTo>
                      <a:pt x="1752696" y="41694"/>
                      <a:pt x="1745224" y="46265"/>
                      <a:pt x="1736969" y="47916"/>
                    </a:cubicBezTo>
                    <a:cubicBezTo>
                      <a:pt x="1730314" y="49247"/>
                      <a:pt x="1723629" y="50437"/>
                      <a:pt x="1717004" y="51909"/>
                    </a:cubicBezTo>
                    <a:cubicBezTo>
                      <a:pt x="1711647" y="53099"/>
                      <a:pt x="1706431" y="54920"/>
                      <a:pt x="1701032" y="55902"/>
                    </a:cubicBezTo>
                    <a:cubicBezTo>
                      <a:pt x="1691772" y="57586"/>
                      <a:pt x="1682398" y="58564"/>
                      <a:pt x="1673081" y="59895"/>
                    </a:cubicBezTo>
                    <a:lnTo>
                      <a:pt x="1625165" y="75867"/>
                    </a:lnTo>
                    <a:cubicBezTo>
                      <a:pt x="1617209" y="78519"/>
                      <a:pt x="1605236" y="82850"/>
                      <a:pt x="1597214" y="83853"/>
                    </a:cubicBezTo>
                    <a:cubicBezTo>
                      <a:pt x="1581310" y="85841"/>
                      <a:pt x="1565237" y="86168"/>
                      <a:pt x="1549297" y="87846"/>
                    </a:cubicBezTo>
                    <a:cubicBezTo>
                      <a:pt x="1539937" y="88831"/>
                      <a:pt x="1530663" y="90508"/>
                      <a:pt x="1521346" y="91839"/>
                    </a:cubicBezTo>
                    <a:lnTo>
                      <a:pt x="1497388" y="99825"/>
                    </a:lnTo>
                    <a:cubicBezTo>
                      <a:pt x="1493395" y="101156"/>
                      <a:pt x="1488911" y="101483"/>
                      <a:pt x="1485409" y="103818"/>
                    </a:cubicBezTo>
                    <a:cubicBezTo>
                      <a:pt x="1481416" y="106480"/>
                      <a:pt x="1477815" y="109855"/>
                      <a:pt x="1473430" y="111804"/>
                    </a:cubicBezTo>
                    <a:cubicBezTo>
                      <a:pt x="1465738" y="115223"/>
                      <a:pt x="1457458" y="117128"/>
                      <a:pt x="1449472" y="119790"/>
                    </a:cubicBezTo>
                    <a:cubicBezTo>
                      <a:pt x="1445479" y="121121"/>
                      <a:pt x="1440995" y="121448"/>
                      <a:pt x="1437493" y="123783"/>
                    </a:cubicBezTo>
                    <a:lnTo>
                      <a:pt x="1425514" y="131769"/>
                    </a:lnTo>
                    <a:cubicBezTo>
                      <a:pt x="1404218" y="163713"/>
                      <a:pt x="1432169" y="125114"/>
                      <a:pt x="1405549" y="151734"/>
                    </a:cubicBezTo>
                    <a:cubicBezTo>
                      <a:pt x="1402156" y="155127"/>
                      <a:pt x="1400956" y="160320"/>
                      <a:pt x="1397563" y="163713"/>
                    </a:cubicBezTo>
                    <a:cubicBezTo>
                      <a:pt x="1394170" y="167106"/>
                      <a:pt x="1389271" y="168627"/>
                      <a:pt x="1385584" y="171699"/>
                    </a:cubicBezTo>
                    <a:cubicBezTo>
                      <a:pt x="1381246" y="175314"/>
                      <a:pt x="1377598" y="179685"/>
                      <a:pt x="1373605" y="183678"/>
                    </a:cubicBezTo>
                    <a:cubicBezTo>
                      <a:pt x="1372274" y="187671"/>
                      <a:pt x="1370304" y="191505"/>
                      <a:pt x="1369612" y="195657"/>
                    </a:cubicBezTo>
                    <a:cubicBezTo>
                      <a:pt x="1367631" y="207546"/>
                      <a:pt x="1368542" y="219902"/>
                      <a:pt x="1365619" y="231595"/>
                    </a:cubicBezTo>
                    <a:cubicBezTo>
                      <a:pt x="1364455" y="236251"/>
                      <a:pt x="1361245" y="240414"/>
                      <a:pt x="1357633" y="243574"/>
                    </a:cubicBezTo>
                    <a:cubicBezTo>
                      <a:pt x="1350410" y="249894"/>
                      <a:pt x="1333675" y="259546"/>
                      <a:pt x="1333675" y="259546"/>
                    </a:cubicBezTo>
                    <a:lnTo>
                      <a:pt x="1301731" y="255553"/>
                    </a:lnTo>
                    <a:cubicBezTo>
                      <a:pt x="1288436" y="254076"/>
                      <a:pt x="1275021" y="253594"/>
                      <a:pt x="1261800" y="251560"/>
                    </a:cubicBezTo>
                    <a:cubicBezTo>
                      <a:pt x="1257640" y="250920"/>
                      <a:pt x="1253586" y="249449"/>
                      <a:pt x="1249821" y="247567"/>
                    </a:cubicBezTo>
                    <a:cubicBezTo>
                      <a:pt x="1245529" y="245421"/>
                      <a:pt x="1242582" y="240329"/>
                      <a:pt x="1237842" y="239581"/>
                    </a:cubicBezTo>
                    <a:cubicBezTo>
                      <a:pt x="1216766" y="236253"/>
                      <a:pt x="1195250" y="236919"/>
                      <a:pt x="1173954" y="235588"/>
                    </a:cubicBezTo>
                    <a:cubicBezTo>
                      <a:pt x="1164637" y="234257"/>
                      <a:pt x="1155415" y="231595"/>
                      <a:pt x="1146003" y="231595"/>
                    </a:cubicBezTo>
                    <a:cubicBezTo>
                      <a:pt x="1118020" y="231595"/>
                      <a:pt x="1090050" y="233442"/>
                      <a:pt x="1062150" y="235588"/>
                    </a:cubicBezTo>
                    <a:cubicBezTo>
                      <a:pt x="1055383" y="236109"/>
                      <a:pt x="1048862" y="238367"/>
                      <a:pt x="1042185" y="239581"/>
                    </a:cubicBezTo>
                    <a:cubicBezTo>
                      <a:pt x="1034219" y="241029"/>
                      <a:pt x="1026166" y="241986"/>
                      <a:pt x="1018227" y="243574"/>
                    </a:cubicBezTo>
                    <a:cubicBezTo>
                      <a:pt x="1012846" y="244650"/>
                      <a:pt x="1007532" y="246059"/>
                      <a:pt x="1002255" y="247567"/>
                    </a:cubicBezTo>
                    <a:cubicBezTo>
                      <a:pt x="998208" y="248723"/>
                      <a:pt x="994385" y="250647"/>
                      <a:pt x="990276" y="251560"/>
                    </a:cubicBezTo>
                    <a:cubicBezTo>
                      <a:pt x="982373" y="253316"/>
                      <a:pt x="974221" y="253797"/>
                      <a:pt x="966318" y="255553"/>
                    </a:cubicBezTo>
                    <a:cubicBezTo>
                      <a:pt x="962209" y="256466"/>
                      <a:pt x="958422" y="258525"/>
                      <a:pt x="954338" y="259546"/>
                    </a:cubicBezTo>
                    <a:cubicBezTo>
                      <a:pt x="947754" y="261192"/>
                      <a:pt x="940998" y="262067"/>
                      <a:pt x="934373" y="263539"/>
                    </a:cubicBezTo>
                    <a:cubicBezTo>
                      <a:pt x="929016" y="264729"/>
                      <a:pt x="923758" y="266342"/>
                      <a:pt x="918401" y="267532"/>
                    </a:cubicBezTo>
                    <a:cubicBezTo>
                      <a:pt x="911776" y="269004"/>
                      <a:pt x="904984" y="269739"/>
                      <a:pt x="898436" y="271525"/>
                    </a:cubicBezTo>
                    <a:cubicBezTo>
                      <a:pt x="890315" y="273740"/>
                      <a:pt x="882645" y="277469"/>
                      <a:pt x="874478" y="279511"/>
                    </a:cubicBezTo>
                    <a:cubicBezTo>
                      <a:pt x="865550" y="281743"/>
                      <a:pt x="840381" y="287601"/>
                      <a:pt x="834548" y="291490"/>
                    </a:cubicBezTo>
                    <a:cubicBezTo>
                      <a:pt x="830555" y="294152"/>
                      <a:pt x="826861" y="297330"/>
                      <a:pt x="822569" y="299476"/>
                    </a:cubicBezTo>
                    <a:cubicBezTo>
                      <a:pt x="818804" y="301358"/>
                      <a:pt x="814459" y="301811"/>
                      <a:pt x="810590" y="303469"/>
                    </a:cubicBezTo>
                    <a:cubicBezTo>
                      <a:pt x="805119" y="305814"/>
                      <a:pt x="799942" y="308793"/>
                      <a:pt x="794618" y="311455"/>
                    </a:cubicBezTo>
                    <a:cubicBezTo>
                      <a:pt x="791956" y="315448"/>
                      <a:pt x="790379" y="320436"/>
                      <a:pt x="786632" y="323434"/>
                    </a:cubicBezTo>
                    <a:cubicBezTo>
                      <a:pt x="783345" y="326063"/>
                      <a:pt x="778418" y="325545"/>
                      <a:pt x="774653" y="327427"/>
                    </a:cubicBezTo>
                    <a:cubicBezTo>
                      <a:pt x="770361" y="329573"/>
                      <a:pt x="766966" y="333267"/>
                      <a:pt x="762674" y="335413"/>
                    </a:cubicBezTo>
                    <a:cubicBezTo>
                      <a:pt x="758909" y="337295"/>
                      <a:pt x="754374" y="337362"/>
                      <a:pt x="750695" y="339406"/>
                    </a:cubicBezTo>
                    <a:cubicBezTo>
                      <a:pt x="742305" y="344067"/>
                      <a:pt x="734723" y="350054"/>
                      <a:pt x="726737" y="355378"/>
                    </a:cubicBezTo>
                    <a:lnTo>
                      <a:pt x="714758" y="363364"/>
                    </a:lnTo>
                    <a:cubicBezTo>
                      <a:pt x="710720" y="369421"/>
                      <a:pt x="702779" y="379056"/>
                      <a:pt x="702779" y="387322"/>
                    </a:cubicBezTo>
                    <a:cubicBezTo>
                      <a:pt x="702779" y="414069"/>
                      <a:pt x="704517" y="416495"/>
                      <a:pt x="710765" y="435238"/>
                    </a:cubicBezTo>
                    <a:cubicBezTo>
                      <a:pt x="709434" y="449879"/>
                      <a:pt x="715203" y="467117"/>
                      <a:pt x="706772" y="479161"/>
                    </a:cubicBezTo>
                    <a:cubicBezTo>
                      <a:pt x="702129" y="485794"/>
                      <a:pt x="690855" y="476114"/>
                      <a:pt x="682814" y="475168"/>
                    </a:cubicBezTo>
                    <a:cubicBezTo>
                      <a:pt x="668213" y="473450"/>
                      <a:pt x="653511" y="472714"/>
                      <a:pt x="638890" y="471175"/>
                    </a:cubicBezTo>
                    <a:cubicBezTo>
                      <a:pt x="628218" y="470052"/>
                      <a:pt x="617594" y="468513"/>
                      <a:pt x="606946" y="467182"/>
                    </a:cubicBezTo>
                    <a:cubicBezTo>
                      <a:pt x="602953" y="464520"/>
                      <a:pt x="599259" y="461342"/>
                      <a:pt x="594967" y="459196"/>
                    </a:cubicBezTo>
                    <a:cubicBezTo>
                      <a:pt x="591202" y="457314"/>
                      <a:pt x="586275" y="457832"/>
                      <a:pt x="582988" y="455203"/>
                    </a:cubicBezTo>
                    <a:cubicBezTo>
                      <a:pt x="579241" y="452205"/>
                      <a:pt x="578395" y="446617"/>
                      <a:pt x="575002" y="443224"/>
                    </a:cubicBezTo>
                    <a:cubicBezTo>
                      <a:pt x="571609" y="439831"/>
                      <a:pt x="567016" y="437900"/>
                      <a:pt x="563023" y="435238"/>
                    </a:cubicBezTo>
                    <a:cubicBezTo>
                      <a:pt x="544716" y="407778"/>
                      <a:pt x="556156" y="414315"/>
                      <a:pt x="535072" y="407287"/>
                    </a:cubicBezTo>
                    <a:cubicBezTo>
                      <a:pt x="532410" y="399301"/>
                      <a:pt x="531755" y="390333"/>
                      <a:pt x="527086" y="383329"/>
                    </a:cubicBezTo>
                    <a:lnTo>
                      <a:pt x="503128" y="347392"/>
                    </a:lnTo>
                    <a:lnTo>
                      <a:pt x="495142" y="335413"/>
                    </a:lnTo>
                    <a:lnTo>
                      <a:pt x="487156" y="323434"/>
                    </a:lnTo>
                    <a:cubicBezTo>
                      <a:pt x="485825" y="318110"/>
                      <a:pt x="484671" y="312739"/>
                      <a:pt x="483163" y="307462"/>
                    </a:cubicBezTo>
                    <a:cubicBezTo>
                      <a:pt x="482007" y="303415"/>
                      <a:pt x="479923" y="299624"/>
                      <a:pt x="479170" y="295483"/>
                    </a:cubicBezTo>
                    <a:cubicBezTo>
                      <a:pt x="477250" y="284925"/>
                      <a:pt x="476695" y="274162"/>
                      <a:pt x="475177" y="263539"/>
                    </a:cubicBezTo>
                    <a:cubicBezTo>
                      <a:pt x="474032" y="255524"/>
                      <a:pt x="472632" y="247547"/>
                      <a:pt x="471184" y="239581"/>
                    </a:cubicBezTo>
                    <a:cubicBezTo>
                      <a:pt x="469970" y="232903"/>
                      <a:pt x="470956" y="225262"/>
                      <a:pt x="467191" y="219615"/>
                    </a:cubicBezTo>
                    <a:cubicBezTo>
                      <a:pt x="464856" y="216113"/>
                      <a:pt x="459205" y="216953"/>
                      <a:pt x="455212" y="215622"/>
                    </a:cubicBezTo>
                    <a:cubicBezTo>
                      <a:pt x="451219" y="216953"/>
                      <a:pt x="445679" y="216190"/>
                      <a:pt x="443233" y="219615"/>
                    </a:cubicBezTo>
                    <a:cubicBezTo>
                      <a:pt x="438340" y="226465"/>
                      <a:pt x="439917" y="236570"/>
                      <a:pt x="435247" y="243574"/>
                    </a:cubicBezTo>
                    <a:cubicBezTo>
                      <a:pt x="432585" y="247567"/>
                      <a:pt x="430333" y="251866"/>
                      <a:pt x="427261" y="255553"/>
                    </a:cubicBezTo>
                    <a:cubicBezTo>
                      <a:pt x="416222" y="268799"/>
                      <a:pt x="414731" y="264640"/>
                      <a:pt x="407296" y="279511"/>
                    </a:cubicBezTo>
                    <a:cubicBezTo>
                      <a:pt x="405414" y="283276"/>
                      <a:pt x="404634" y="287497"/>
                      <a:pt x="403303" y="291490"/>
                    </a:cubicBezTo>
                    <a:cubicBezTo>
                      <a:pt x="410107" y="311901"/>
                      <a:pt x="408156" y="295544"/>
                      <a:pt x="399310" y="315448"/>
                    </a:cubicBezTo>
                    <a:cubicBezTo>
                      <a:pt x="395891" y="323140"/>
                      <a:pt x="397276" y="333454"/>
                      <a:pt x="391324" y="339406"/>
                    </a:cubicBezTo>
                    <a:cubicBezTo>
                      <a:pt x="387331" y="343399"/>
                      <a:pt x="382960" y="347047"/>
                      <a:pt x="379345" y="351385"/>
                    </a:cubicBezTo>
                    <a:cubicBezTo>
                      <a:pt x="376273" y="355072"/>
                      <a:pt x="374752" y="359971"/>
                      <a:pt x="371359" y="363364"/>
                    </a:cubicBezTo>
                    <a:cubicBezTo>
                      <a:pt x="367966" y="366757"/>
                      <a:pt x="363127" y="368352"/>
                      <a:pt x="359380" y="371350"/>
                    </a:cubicBezTo>
                    <a:cubicBezTo>
                      <a:pt x="348825" y="379794"/>
                      <a:pt x="342725" y="392338"/>
                      <a:pt x="335421" y="403294"/>
                    </a:cubicBezTo>
                    <a:cubicBezTo>
                      <a:pt x="332759" y="407287"/>
                      <a:pt x="331428" y="412611"/>
                      <a:pt x="327435" y="415273"/>
                    </a:cubicBezTo>
                    <a:lnTo>
                      <a:pt x="303477" y="431245"/>
                    </a:lnTo>
                    <a:cubicBezTo>
                      <a:pt x="300815" y="435238"/>
                      <a:pt x="298679" y="439637"/>
                      <a:pt x="295491" y="443224"/>
                    </a:cubicBezTo>
                    <a:cubicBezTo>
                      <a:pt x="287988" y="451665"/>
                      <a:pt x="277798" y="457785"/>
                      <a:pt x="271533" y="467182"/>
                    </a:cubicBezTo>
                    <a:cubicBezTo>
                      <a:pt x="268871" y="471175"/>
                      <a:pt x="267159" y="476001"/>
                      <a:pt x="263547" y="479161"/>
                    </a:cubicBezTo>
                    <a:cubicBezTo>
                      <a:pt x="244531" y="495800"/>
                      <a:pt x="243464" y="494164"/>
                      <a:pt x="223617" y="499126"/>
                    </a:cubicBezTo>
                    <a:cubicBezTo>
                      <a:pt x="219624" y="501788"/>
                      <a:pt x="214300" y="503119"/>
                      <a:pt x="211638" y="507112"/>
                    </a:cubicBezTo>
                    <a:cubicBezTo>
                      <a:pt x="208769" y="511416"/>
                      <a:pt x="207735" y="529959"/>
                      <a:pt x="203652" y="535064"/>
                    </a:cubicBezTo>
                    <a:cubicBezTo>
                      <a:pt x="200654" y="538811"/>
                      <a:pt x="195666" y="540388"/>
                      <a:pt x="191673" y="543050"/>
                    </a:cubicBezTo>
                    <a:cubicBezTo>
                      <a:pt x="193004" y="559022"/>
                      <a:pt x="191263" y="575555"/>
                      <a:pt x="195666" y="590966"/>
                    </a:cubicBezTo>
                    <a:cubicBezTo>
                      <a:pt x="205961" y="626998"/>
                      <a:pt x="215957" y="565706"/>
                      <a:pt x="203652" y="614924"/>
                    </a:cubicBezTo>
                    <a:cubicBezTo>
                      <a:pt x="199659" y="610931"/>
                      <a:pt x="197151" y="604315"/>
                      <a:pt x="191673" y="602945"/>
                    </a:cubicBezTo>
                    <a:cubicBezTo>
                      <a:pt x="185089" y="601299"/>
                      <a:pt x="178495" y="606938"/>
                      <a:pt x="171708" y="606938"/>
                    </a:cubicBezTo>
                    <a:cubicBezTo>
                      <a:pt x="155681" y="606938"/>
                      <a:pt x="139764" y="604276"/>
                      <a:pt x="123792" y="602945"/>
                    </a:cubicBezTo>
                    <a:cubicBezTo>
                      <a:pt x="129591" y="585549"/>
                      <a:pt x="132355" y="582999"/>
                      <a:pt x="123792" y="559022"/>
                    </a:cubicBezTo>
                    <a:cubicBezTo>
                      <a:pt x="120564" y="549983"/>
                      <a:pt x="107820" y="535064"/>
                      <a:pt x="107820" y="535064"/>
                    </a:cubicBezTo>
                    <a:cubicBezTo>
                      <a:pt x="91848" y="536395"/>
                      <a:pt x="75315" y="534654"/>
                      <a:pt x="59904" y="539057"/>
                    </a:cubicBezTo>
                    <a:cubicBezTo>
                      <a:pt x="50578" y="541722"/>
                      <a:pt x="49430" y="567489"/>
                      <a:pt x="47925" y="571001"/>
                    </a:cubicBezTo>
                    <a:cubicBezTo>
                      <a:pt x="43653" y="580968"/>
                      <a:pt x="32519" y="580842"/>
                      <a:pt x="23966" y="582980"/>
                    </a:cubicBezTo>
                    <a:cubicBezTo>
                      <a:pt x="19973" y="585642"/>
                      <a:pt x="13505" y="586413"/>
                      <a:pt x="11987" y="590966"/>
                    </a:cubicBezTo>
                    <a:cubicBezTo>
                      <a:pt x="9122" y="599561"/>
                      <a:pt x="19951" y="612894"/>
                      <a:pt x="23966" y="618917"/>
                    </a:cubicBezTo>
                    <a:cubicBezTo>
                      <a:pt x="14649" y="646868"/>
                      <a:pt x="23966" y="640213"/>
                      <a:pt x="4001" y="646868"/>
                    </a:cubicBezTo>
                    <a:cubicBezTo>
                      <a:pt x="60" y="674453"/>
                      <a:pt x="-2568" y="670699"/>
                      <a:pt x="4001" y="694784"/>
                    </a:cubicBezTo>
                    <a:cubicBezTo>
                      <a:pt x="6216" y="702905"/>
                      <a:pt x="11987" y="718742"/>
                      <a:pt x="11987" y="718742"/>
                    </a:cubicBezTo>
                    <a:cubicBezTo>
                      <a:pt x="13318" y="729390"/>
                      <a:pt x="10573" y="741417"/>
                      <a:pt x="15980" y="750686"/>
                    </a:cubicBezTo>
                    <a:cubicBezTo>
                      <a:pt x="20816" y="758977"/>
                      <a:pt x="33151" y="759872"/>
                      <a:pt x="39938" y="766658"/>
                    </a:cubicBezTo>
                    <a:cubicBezTo>
                      <a:pt x="42600" y="769320"/>
                      <a:pt x="44558" y="772960"/>
                      <a:pt x="47925" y="774644"/>
                    </a:cubicBezTo>
                    <a:cubicBezTo>
                      <a:pt x="55454" y="778409"/>
                      <a:pt x="63897" y="779968"/>
                      <a:pt x="71883" y="782630"/>
                    </a:cubicBezTo>
                    <a:lnTo>
                      <a:pt x="83862" y="786623"/>
                    </a:lnTo>
                    <a:cubicBezTo>
                      <a:pt x="118873" y="763282"/>
                      <a:pt x="59984" y="799720"/>
                      <a:pt x="147750" y="774644"/>
                    </a:cubicBezTo>
                    <a:cubicBezTo>
                      <a:pt x="151797" y="773488"/>
                      <a:pt x="149861" y="766430"/>
                      <a:pt x="151743" y="762665"/>
                    </a:cubicBezTo>
                    <a:cubicBezTo>
                      <a:pt x="158398" y="749355"/>
                      <a:pt x="159729" y="750686"/>
                      <a:pt x="171708" y="742700"/>
                    </a:cubicBezTo>
                    <a:cubicBezTo>
                      <a:pt x="185759" y="744105"/>
                      <a:pt x="220506" y="744619"/>
                      <a:pt x="235596" y="754679"/>
                    </a:cubicBezTo>
                    <a:lnTo>
                      <a:pt x="247575" y="762665"/>
                    </a:lnTo>
                    <a:cubicBezTo>
                      <a:pt x="255561" y="774644"/>
                      <a:pt x="254230" y="775975"/>
                      <a:pt x="267540" y="782630"/>
                    </a:cubicBezTo>
                    <a:cubicBezTo>
                      <a:pt x="271305" y="784512"/>
                      <a:pt x="275840" y="784579"/>
                      <a:pt x="279519" y="786623"/>
                    </a:cubicBezTo>
                    <a:lnTo>
                      <a:pt x="315456" y="810581"/>
                    </a:lnTo>
                    <a:cubicBezTo>
                      <a:pt x="319449" y="813243"/>
                      <a:pt x="322882" y="817049"/>
                      <a:pt x="327435" y="818567"/>
                    </a:cubicBezTo>
                    <a:lnTo>
                      <a:pt x="339414" y="822560"/>
                    </a:lnTo>
                    <a:cubicBezTo>
                      <a:pt x="343407" y="826553"/>
                      <a:pt x="346342" y="832014"/>
                      <a:pt x="351393" y="834539"/>
                    </a:cubicBezTo>
                    <a:cubicBezTo>
                      <a:pt x="366607" y="842146"/>
                      <a:pt x="376110" y="837583"/>
                      <a:pt x="391324" y="834539"/>
                    </a:cubicBezTo>
                    <a:cubicBezTo>
                      <a:pt x="402027" y="835431"/>
                      <a:pt x="434909" y="834371"/>
                      <a:pt x="451219" y="842526"/>
                    </a:cubicBezTo>
                    <a:cubicBezTo>
                      <a:pt x="455511" y="844672"/>
                      <a:pt x="458813" y="848563"/>
                      <a:pt x="463198" y="850512"/>
                    </a:cubicBezTo>
                    <a:cubicBezTo>
                      <a:pt x="470890" y="853931"/>
                      <a:pt x="487156" y="858498"/>
                      <a:pt x="487156" y="858498"/>
                    </a:cubicBezTo>
                    <a:cubicBezTo>
                      <a:pt x="493049" y="867337"/>
                      <a:pt x="497898" y="876307"/>
                      <a:pt x="507121" y="882456"/>
                    </a:cubicBezTo>
                    <a:cubicBezTo>
                      <a:pt x="510623" y="884791"/>
                      <a:pt x="515335" y="884567"/>
                      <a:pt x="519100" y="886449"/>
                    </a:cubicBezTo>
                    <a:cubicBezTo>
                      <a:pt x="523392" y="888595"/>
                      <a:pt x="527086" y="891773"/>
                      <a:pt x="531079" y="894435"/>
                    </a:cubicBezTo>
                    <a:cubicBezTo>
                      <a:pt x="535614" y="901237"/>
                      <a:pt x="546091" y="917433"/>
                      <a:pt x="551044" y="922386"/>
                    </a:cubicBezTo>
                    <a:cubicBezTo>
                      <a:pt x="554437" y="925779"/>
                      <a:pt x="559030" y="927710"/>
                      <a:pt x="563023" y="930372"/>
                    </a:cubicBezTo>
                    <a:cubicBezTo>
                      <a:pt x="565685" y="934365"/>
                      <a:pt x="569060" y="937966"/>
                      <a:pt x="571009" y="942351"/>
                    </a:cubicBezTo>
                    <a:cubicBezTo>
                      <a:pt x="574711" y="950681"/>
                      <a:pt x="577633" y="970809"/>
                      <a:pt x="586981" y="978288"/>
                    </a:cubicBezTo>
                    <a:cubicBezTo>
                      <a:pt x="590268" y="980917"/>
                      <a:pt x="594967" y="980950"/>
                      <a:pt x="598960" y="982281"/>
                    </a:cubicBezTo>
                    <a:cubicBezTo>
                      <a:pt x="607791" y="991112"/>
                      <a:pt x="613366" y="995121"/>
                      <a:pt x="618925" y="1006239"/>
                    </a:cubicBezTo>
                    <a:cubicBezTo>
                      <a:pt x="623747" y="1015884"/>
                      <a:pt x="621368" y="1022568"/>
                      <a:pt x="630904" y="1030197"/>
                    </a:cubicBezTo>
                    <a:cubicBezTo>
                      <a:pt x="634191" y="1032826"/>
                      <a:pt x="638890" y="1032859"/>
                      <a:pt x="642883" y="1034190"/>
                    </a:cubicBezTo>
                    <a:cubicBezTo>
                      <a:pt x="664178" y="1066133"/>
                      <a:pt x="636228" y="1027535"/>
                      <a:pt x="662849" y="1054155"/>
                    </a:cubicBezTo>
                    <a:cubicBezTo>
                      <a:pt x="676160" y="1067466"/>
                      <a:pt x="664179" y="1066133"/>
                      <a:pt x="682814" y="1074120"/>
                    </a:cubicBezTo>
                    <a:cubicBezTo>
                      <a:pt x="698031" y="1080642"/>
                      <a:pt x="740933" y="1081625"/>
                      <a:pt x="746702" y="1082106"/>
                    </a:cubicBezTo>
                    <a:cubicBezTo>
                      <a:pt x="762150" y="1105279"/>
                      <a:pt x="749613" y="1082739"/>
                      <a:pt x="758681" y="1122036"/>
                    </a:cubicBezTo>
                    <a:cubicBezTo>
                      <a:pt x="760574" y="1130239"/>
                      <a:pt x="766667" y="1145995"/>
                      <a:pt x="766667" y="1145995"/>
                    </a:cubicBezTo>
                    <a:cubicBezTo>
                      <a:pt x="767998" y="1156643"/>
                      <a:pt x="764506" y="1169148"/>
                      <a:pt x="770660" y="1177939"/>
                    </a:cubicBezTo>
                    <a:cubicBezTo>
                      <a:pt x="775487" y="1184835"/>
                      <a:pt x="786632" y="1183263"/>
                      <a:pt x="794618" y="1185925"/>
                    </a:cubicBezTo>
                    <a:lnTo>
                      <a:pt x="806597" y="1189918"/>
                    </a:lnTo>
                    <a:cubicBezTo>
                      <a:pt x="824904" y="1217378"/>
                      <a:pt x="813464" y="1210841"/>
                      <a:pt x="834548" y="1217869"/>
                    </a:cubicBezTo>
                    <a:cubicBezTo>
                      <a:pt x="840471" y="1226753"/>
                      <a:pt x="844874" y="1231081"/>
                      <a:pt x="846527" y="1241827"/>
                    </a:cubicBezTo>
                    <a:cubicBezTo>
                      <a:pt x="848561" y="1255048"/>
                      <a:pt x="848486" y="1268536"/>
                      <a:pt x="850520" y="1281757"/>
                    </a:cubicBezTo>
                    <a:cubicBezTo>
                      <a:pt x="851160" y="1285917"/>
                      <a:pt x="851226" y="1291107"/>
                      <a:pt x="854513" y="1293736"/>
                    </a:cubicBezTo>
                    <a:cubicBezTo>
                      <a:pt x="858798" y="1297164"/>
                      <a:pt x="865161" y="1296398"/>
                      <a:pt x="870485" y="1297729"/>
                    </a:cubicBezTo>
                    <a:cubicBezTo>
                      <a:pt x="874478" y="1300391"/>
                      <a:pt x="878079" y="1303766"/>
                      <a:pt x="882464" y="1305715"/>
                    </a:cubicBezTo>
                    <a:cubicBezTo>
                      <a:pt x="890156" y="1309134"/>
                      <a:pt x="906422" y="1313701"/>
                      <a:pt x="906422" y="1313701"/>
                    </a:cubicBezTo>
                    <a:cubicBezTo>
                      <a:pt x="911746" y="1312370"/>
                      <a:pt x="916906" y="1309708"/>
                      <a:pt x="922394" y="1309708"/>
                    </a:cubicBezTo>
                    <a:cubicBezTo>
                      <a:pt x="940746" y="1309708"/>
                      <a:pt x="947573" y="1312777"/>
                      <a:pt x="962325" y="1317694"/>
                    </a:cubicBezTo>
                    <a:cubicBezTo>
                      <a:pt x="976966" y="1316363"/>
                      <a:pt x="991676" y="1315644"/>
                      <a:pt x="1006248" y="1313701"/>
                    </a:cubicBezTo>
                    <a:cubicBezTo>
                      <a:pt x="1011688" y="1312976"/>
                      <a:pt x="1016839" y="1310784"/>
                      <a:pt x="1022220" y="1309708"/>
                    </a:cubicBezTo>
                    <a:cubicBezTo>
                      <a:pt x="1030159" y="1308120"/>
                      <a:pt x="1038192" y="1307046"/>
                      <a:pt x="1046178" y="1305715"/>
                    </a:cubicBezTo>
                    <a:cubicBezTo>
                      <a:pt x="1050171" y="1303053"/>
                      <a:pt x="1053664" y="1299414"/>
                      <a:pt x="1058157" y="1297729"/>
                    </a:cubicBezTo>
                    <a:cubicBezTo>
                      <a:pt x="1097630" y="1282927"/>
                      <a:pt x="1062008" y="1304479"/>
                      <a:pt x="1090101" y="1285750"/>
                    </a:cubicBezTo>
                    <a:cubicBezTo>
                      <a:pt x="1092763" y="1281757"/>
                      <a:pt x="1094694" y="1277164"/>
                      <a:pt x="1098087" y="1273771"/>
                    </a:cubicBezTo>
                    <a:cubicBezTo>
                      <a:pt x="1112800" y="1259058"/>
                      <a:pt x="1119156" y="1266921"/>
                      <a:pt x="1142010" y="1269778"/>
                    </a:cubicBezTo>
                    <a:cubicBezTo>
                      <a:pt x="1146003" y="1271109"/>
                      <a:pt x="1150310" y="1271727"/>
                      <a:pt x="1153989" y="1273771"/>
                    </a:cubicBezTo>
                    <a:cubicBezTo>
                      <a:pt x="1162379" y="1278432"/>
                      <a:pt x="1168842" y="1286708"/>
                      <a:pt x="1177947" y="1289743"/>
                    </a:cubicBezTo>
                    <a:lnTo>
                      <a:pt x="1201905" y="1297729"/>
                    </a:lnTo>
                    <a:cubicBezTo>
                      <a:pt x="1204567" y="1293736"/>
                      <a:pt x="1205821" y="1288293"/>
                      <a:pt x="1209891" y="1285750"/>
                    </a:cubicBezTo>
                    <a:cubicBezTo>
                      <a:pt x="1217029" y="1281288"/>
                      <a:pt x="1233849" y="1277764"/>
                      <a:pt x="1233849" y="1277764"/>
                    </a:cubicBezTo>
                    <a:cubicBezTo>
                      <a:pt x="1257807" y="1279095"/>
                      <a:pt x="1281827" y="1279585"/>
                      <a:pt x="1305724" y="1281757"/>
                    </a:cubicBezTo>
                    <a:cubicBezTo>
                      <a:pt x="1314878" y="1282589"/>
                      <a:pt x="1324851" y="1287222"/>
                      <a:pt x="1333675" y="1289743"/>
                    </a:cubicBezTo>
                    <a:cubicBezTo>
                      <a:pt x="1338952" y="1291251"/>
                      <a:pt x="1344391" y="1292159"/>
                      <a:pt x="1349647" y="1293736"/>
                    </a:cubicBezTo>
                    <a:lnTo>
                      <a:pt x="1385584" y="1305715"/>
                    </a:lnTo>
                    <a:lnTo>
                      <a:pt x="1397563" y="1309708"/>
                    </a:lnTo>
                    <a:cubicBezTo>
                      <a:pt x="1398894" y="1313701"/>
                      <a:pt x="1400400" y="1317640"/>
                      <a:pt x="1401556" y="1321687"/>
                    </a:cubicBezTo>
                    <a:cubicBezTo>
                      <a:pt x="1403064" y="1326964"/>
                      <a:pt x="1402121" y="1333374"/>
                      <a:pt x="1405549" y="1337659"/>
                    </a:cubicBezTo>
                    <a:cubicBezTo>
                      <a:pt x="1408178" y="1340946"/>
                      <a:pt x="1413481" y="1340496"/>
                      <a:pt x="1417528" y="1341652"/>
                    </a:cubicBezTo>
                    <a:cubicBezTo>
                      <a:pt x="1422805" y="1343160"/>
                      <a:pt x="1428176" y="1344314"/>
                      <a:pt x="1433500" y="1345645"/>
                    </a:cubicBezTo>
                    <a:cubicBezTo>
                      <a:pt x="1437493" y="1348307"/>
                      <a:pt x="1442086" y="1350238"/>
                      <a:pt x="1445479" y="1353631"/>
                    </a:cubicBezTo>
                    <a:cubicBezTo>
                      <a:pt x="1458444" y="1366596"/>
                      <a:pt x="1456238" y="1378609"/>
                      <a:pt x="1449472" y="1397554"/>
                    </a:cubicBezTo>
                    <a:cubicBezTo>
                      <a:pt x="1446244" y="1406593"/>
                      <a:pt x="1438824" y="1413526"/>
                      <a:pt x="1433500" y="1421512"/>
                    </a:cubicBezTo>
                    <a:lnTo>
                      <a:pt x="1425514" y="1433491"/>
                    </a:lnTo>
                    <a:cubicBezTo>
                      <a:pt x="1422852" y="1437484"/>
                      <a:pt x="1420921" y="1442076"/>
                      <a:pt x="1417528" y="1445470"/>
                    </a:cubicBezTo>
                    <a:cubicBezTo>
                      <a:pt x="1414866" y="1448132"/>
                      <a:pt x="1411894" y="1450517"/>
                      <a:pt x="1409542" y="1453457"/>
                    </a:cubicBezTo>
                    <a:cubicBezTo>
                      <a:pt x="1371834" y="1500594"/>
                      <a:pt x="1427093" y="1433119"/>
                      <a:pt x="1397563" y="1477415"/>
                    </a:cubicBezTo>
                    <a:cubicBezTo>
                      <a:pt x="1394431" y="1482114"/>
                      <a:pt x="1389199" y="1485056"/>
                      <a:pt x="1385584" y="1489394"/>
                    </a:cubicBezTo>
                    <a:cubicBezTo>
                      <a:pt x="1368946" y="1509359"/>
                      <a:pt x="1387581" y="1494718"/>
                      <a:pt x="1365619" y="1509359"/>
                    </a:cubicBezTo>
                    <a:cubicBezTo>
                      <a:pt x="1337082" y="1552165"/>
                      <a:pt x="1381523" y="1487200"/>
                      <a:pt x="1345654" y="1533317"/>
                    </a:cubicBezTo>
                    <a:cubicBezTo>
                      <a:pt x="1339761" y="1540893"/>
                      <a:pt x="1335006" y="1549289"/>
                      <a:pt x="1329682" y="1557275"/>
                    </a:cubicBezTo>
                    <a:cubicBezTo>
                      <a:pt x="1327020" y="1561268"/>
                      <a:pt x="1323214" y="1564701"/>
                      <a:pt x="1321696" y="1569254"/>
                    </a:cubicBezTo>
                    <a:cubicBezTo>
                      <a:pt x="1316185" y="1585786"/>
                      <a:pt x="1320038" y="1577731"/>
                      <a:pt x="1309717" y="1593212"/>
                    </a:cubicBezTo>
                    <a:cubicBezTo>
                      <a:pt x="1315041" y="1595874"/>
                      <a:pt x="1320162" y="1598987"/>
                      <a:pt x="1325689" y="1601198"/>
                    </a:cubicBezTo>
                    <a:cubicBezTo>
                      <a:pt x="1333505" y="1604324"/>
                      <a:pt x="1349647" y="1609184"/>
                      <a:pt x="1349647" y="1609184"/>
                    </a:cubicBezTo>
                    <a:cubicBezTo>
                      <a:pt x="1371802" y="1606722"/>
                      <a:pt x="1395390" y="1601278"/>
                      <a:pt x="1417528" y="1609184"/>
                    </a:cubicBezTo>
                    <a:cubicBezTo>
                      <a:pt x="1426567" y="1612412"/>
                      <a:pt x="1433500" y="1619832"/>
                      <a:pt x="1441486" y="1625156"/>
                    </a:cubicBezTo>
                    <a:cubicBezTo>
                      <a:pt x="1445479" y="1627818"/>
                      <a:pt x="1450072" y="1629749"/>
                      <a:pt x="1453465" y="1633142"/>
                    </a:cubicBezTo>
                    <a:cubicBezTo>
                      <a:pt x="1457458" y="1637135"/>
                      <a:pt x="1460745" y="1641989"/>
                      <a:pt x="1465444" y="1645121"/>
                    </a:cubicBezTo>
                    <a:cubicBezTo>
                      <a:pt x="1496545" y="1665855"/>
                      <a:pt x="1478089" y="1673072"/>
                      <a:pt x="1481416" y="1673072"/>
                    </a:cubicBezTo>
                    <a:close/>
                  </a:path>
                </a:pathLst>
              </a:custGeom>
              <a:grpFill/>
              <a:ln>
                <a:solidFill>
                  <a:srgbClr val="EEF2FB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Work Sans"/>
                  <a:ea typeface="+mn-ea"/>
                  <a:cs typeface="+mn-cs"/>
                </a:endParaRPr>
              </a:p>
            </p:txBody>
          </p:sp>
        </p:grpSp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5ED577CA-3DED-F440-9360-1840823FE434}"/>
                </a:ext>
              </a:extLst>
            </p:cNvPr>
            <p:cNvGrpSpPr/>
            <p:nvPr/>
          </p:nvGrpSpPr>
          <p:grpSpPr>
            <a:xfrm>
              <a:off x="870230" y="415027"/>
              <a:ext cx="280962" cy="362968"/>
              <a:chOff x="817525" y="1386159"/>
              <a:chExt cx="281021" cy="363044"/>
            </a:xfrm>
            <a:solidFill>
              <a:srgbClr val="069169"/>
            </a:solidFill>
          </p:grpSpPr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id="{582ECB7B-A689-9F41-AF95-E0A024B2837C}"/>
                  </a:ext>
                </a:extLst>
              </p:cNvPr>
              <p:cNvSpPr/>
              <p:nvPr/>
            </p:nvSpPr>
            <p:spPr>
              <a:xfrm rot="8374750">
                <a:off x="948161" y="1427119"/>
                <a:ext cx="150385" cy="143792"/>
              </a:xfrm>
              <a:custGeom>
                <a:avLst/>
                <a:gdLst>
                  <a:gd name="connsiteX0" fmla="*/ 43922 w 212087"/>
                  <a:gd name="connsiteY0" fmla="*/ 528712 h 536479"/>
                  <a:gd name="connsiteX1" fmla="*/ 1880 w 212087"/>
                  <a:gd name="connsiteY1" fmla="*/ 455139 h 536479"/>
                  <a:gd name="connsiteX2" fmla="*/ 12391 w 212087"/>
                  <a:gd name="connsiteY2" fmla="*/ 329015 h 536479"/>
                  <a:gd name="connsiteX3" fmla="*/ 33411 w 212087"/>
                  <a:gd name="connsiteY3" fmla="*/ 234422 h 536479"/>
                  <a:gd name="connsiteX4" fmla="*/ 43922 w 212087"/>
                  <a:gd name="connsiteY4" fmla="*/ 139829 h 536479"/>
                  <a:gd name="connsiteX5" fmla="*/ 75453 w 212087"/>
                  <a:gd name="connsiteY5" fmla="*/ 129319 h 536479"/>
                  <a:gd name="connsiteX6" fmla="*/ 128004 w 212087"/>
                  <a:gd name="connsiteY6" fmla="*/ 118808 h 536479"/>
                  <a:gd name="connsiteX7" fmla="*/ 138515 w 212087"/>
                  <a:gd name="connsiteY7" fmla="*/ 3195 h 536479"/>
                  <a:gd name="connsiteX8" fmla="*/ 170046 w 212087"/>
                  <a:gd name="connsiteY8" fmla="*/ 24215 h 536479"/>
                  <a:gd name="connsiteX9" fmla="*/ 180556 w 212087"/>
                  <a:gd name="connsiteY9" fmla="*/ 55746 h 536479"/>
                  <a:gd name="connsiteX10" fmla="*/ 201577 w 212087"/>
                  <a:gd name="connsiteY10" fmla="*/ 87277 h 536479"/>
                  <a:gd name="connsiteX11" fmla="*/ 212087 w 212087"/>
                  <a:gd name="connsiteY11" fmla="*/ 118808 h 536479"/>
                  <a:gd name="connsiteX12" fmla="*/ 201577 w 212087"/>
                  <a:gd name="connsiteY12" fmla="*/ 171360 h 536479"/>
                  <a:gd name="connsiteX13" fmla="*/ 159535 w 212087"/>
                  <a:gd name="connsiteY13" fmla="*/ 265953 h 536479"/>
                  <a:gd name="connsiteX14" fmla="*/ 149025 w 212087"/>
                  <a:gd name="connsiteY14" fmla="*/ 297484 h 536479"/>
                  <a:gd name="connsiteX15" fmla="*/ 128004 w 212087"/>
                  <a:gd name="connsiteY15" fmla="*/ 329015 h 536479"/>
                  <a:gd name="connsiteX16" fmla="*/ 117494 w 212087"/>
                  <a:gd name="connsiteY16" fmla="*/ 371057 h 536479"/>
                  <a:gd name="connsiteX17" fmla="*/ 96473 w 212087"/>
                  <a:gd name="connsiteY17" fmla="*/ 434119 h 536479"/>
                  <a:gd name="connsiteX18" fmla="*/ 75453 w 212087"/>
                  <a:gd name="connsiteY18" fmla="*/ 518202 h 536479"/>
                  <a:gd name="connsiteX19" fmla="*/ 43922 w 212087"/>
                  <a:gd name="connsiteY19" fmla="*/ 528712 h 536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2087" h="536479">
                    <a:moveTo>
                      <a:pt x="43922" y="528712"/>
                    </a:moveTo>
                    <a:cubicBezTo>
                      <a:pt x="31660" y="518202"/>
                      <a:pt x="6285" y="483039"/>
                      <a:pt x="1880" y="455139"/>
                    </a:cubicBezTo>
                    <a:cubicBezTo>
                      <a:pt x="-4700" y="413468"/>
                      <a:pt x="7732" y="370944"/>
                      <a:pt x="12391" y="329015"/>
                    </a:cubicBezTo>
                    <a:cubicBezTo>
                      <a:pt x="18557" y="273521"/>
                      <a:pt x="19367" y="276554"/>
                      <a:pt x="33411" y="234422"/>
                    </a:cubicBezTo>
                    <a:cubicBezTo>
                      <a:pt x="36915" y="202891"/>
                      <a:pt x="32139" y="169285"/>
                      <a:pt x="43922" y="139829"/>
                    </a:cubicBezTo>
                    <a:cubicBezTo>
                      <a:pt x="48037" y="129543"/>
                      <a:pt x="64705" y="132006"/>
                      <a:pt x="75453" y="129319"/>
                    </a:cubicBezTo>
                    <a:cubicBezTo>
                      <a:pt x="92784" y="124986"/>
                      <a:pt x="110487" y="122312"/>
                      <a:pt x="128004" y="118808"/>
                    </a:cubicBezTo>
                    <a:cubicBezTo>
                      <a:pt x="131508" y="80270"/>
                      <a:pt x="122799" y="38556"/>
                      <a:pt x="138515" y="3195"/>
                    </a:cubicBezTo>
                    <a:cubicBezTo>
                      <a:pt x="143645" y="-8348"/>
                      <a:pt x="162155" y="14351"/>
                      <a:pt x="170046" y="24215"/>
                    </a:cubicBezTo>
                    <a:cubicBezTo>
                      <a:pt x="176967" y="32866"/>
                      <a:pt x="175601" y="45837"/>
                      <a:pt x="180556" y="55746"/>
                    </a:cubicBezTo>
                    <a:cubicBezTo>
                      <a:pt x="186205" y="67044"/>
                      <a:pt x="194570" y="76767"/>
                      <a:pt x="201577" y="87277"/>
                    </a:cubicBezTo>
                    <a:cubicBezTo>
                      <a:pt x="205080" y="97787"/>
                      <a:pt x="212087" y="107729"/>
                      <a:pt x="212087" y="118808"/>
                    </a:cubicBezTo>
                    <a:cubicBezTo>
                      <a:pt x="212087" y="136672"/>
                      <a:pt x="206277" y="154125"/>
                      <a:pt x="201577" y="171360"/>
                    </a:cubicBezTo>
                    <a:cubicBezTo>
                      <a:pt x="184259" y="234859"/>
                      <a:pt x="188459" y="222568"/>
                      <a:pt x="159535" y="265953"/>
                    </a:cubicBezTo>
                    <a:cubicBezTo>
                      <a:pt x="156032" y="276463"/>
                      <a:pt x="153980" y="287575"/>
                      <a:pt x="149025" y="297484"/>
                    </a:cubicBezTo>
                    <a:cubicBezTo>
                      <a:pt x="143376" y="308782"/>
                      <a:pt x="132980" y="317404"/>
                      <a:pt x="128004" y="329015"/>
                    </a:cubicBezTo>
                    <a:cubicBezTo>
                      <a:pt x="122314" y="342292"/>
                      <a:pt x="121645" y="357221"/>
                      <a:pt x="117494" y="371057"/>
                    </a:cubicBezTo>
                    <a:cubicBezTo>
                      <a:pt x="111127" y="392280"/>
                      <a:pt x="101847" y="412623"/>
                      <a:pt x="96473" y="434119"/>
                    </a:cubicBezTo>
                    <a:cubicBezTo>
                      <a:pt x="89466" y="462147"/>
                      <a:pt x="99491" y="502177"/>
                      <a:pt x="75453" y="518202"/>
                    </a:cubicBezTo>
                    <a:cubicBezTo>
                      <a:pt x="39799" y="541970"/>
                      <a:pt x="56184" y="539222"/>
                      <a:pt x="43922" y="528712"/>
                    </a:cubicBezTo>
                    <a:close/>
                  </a:path>
                </a:pathLst>
              </a:custGeom>
              <a:solidFill>
                <a:srgbClr val="6B86F7"/>
              </a:solidFill>
              <a:ln>
                <a:solidFill>
                  <a:srgbClr val="EEF2FB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Work Sans"/>
                  <a:ea typeface="+mn-ea"/>
                  <a:cs typeface="+mn-cs"/>
                </a:endParaRPr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id="{BA2F43CA-C8AD-9446-A96C-65E7FC0CCABE}"/>
                  </a:ext>
                </a:extLst>
              </p:cNvPr>
              <p:cNvSpPr/>
              <p:nvPr/>
            </p:nvSpPr>
            <p:spPr>
              <a:xfrm>
                <a:off x="817525" y="1386159"/>
                <a:ext cx="143523" cy="363044"/>
              </a:xfrm>
              <a:custGeom>
                <a:avLst/>
                <a:gdLst>
                  <a:gd name="connsiteX0" fmla="*/ 43922 w 212087"/>
                  <a:gd name="connsiteY0" fmla="*/ 528712 h 536479"/>
                  <a:gd name="connsiteX1" fmla="*/ 1880 w 212087"/>
                  <a:gd name="connsiteY1" fmla="*/ 455139 h 536479"/>
                  <a:gd name="connsiteX2" fmla="*/ 12391 w 212087"/>
                  <a:gd name="connsiteY2" fmla="*/ 329015 h 536479"/>
                  <a:gd name="connsiteX3" fmla="*/ 33411 w 212087"/>
                  <a:gd name="connsiteY3" fmla="*/ 234422 h 536479"/>
                  <a:gd name="connsiteX4" fmla="*/ 43922 w 212087"/>
                  <a:gd name="connsiteY4" fmla="*/ 139829 h 536479"/>
                  <a:gd name="connsiteX5" fmla="*/ 75453 w 212087"/>
                  <a:gd name="connsiteY5" fmla="*/ 129319 h 536479"/>
                  <a:gd name="connsiteX6" fmla="*/ 128004 w 212087"/>
                  <a:gd name="connsiteY6" fmla="*/ 118808 h 536479"/>
                  <a:gd name="connsiteX7" fmla="*/ 138515 w 212087"/>
                  <a:gd name="connsiteY7" fmla="*/ 3195 h 536479"/>
                  <a:gd name="connsiteX8" fmla="*/ 170046 w 212087"/>
                  <a:gd name="connsiteY8" fmla="*/ 24215 h 536479"/>
                  <a:gd name="connsiteX9" fmla="*/ 180556 w 212087"/>
                  <a:gd name="connsiteY9" fmla="*/ 55746 h 536479"/>
                  <a:gd name="connsiteX10" fmla="*/ 201577 w 212087"/>
                  <a:gd name="connsiteY10" fmla="*/ 87277 h 536479"/>
                  <a:gd name="connsiteX11" fmla="*/ 212087 w 212087"/>
                  <a:gd name="connsiteY11" fmla="*/ 118808 h 536479"/>
                  <a:gd name="connsiteX12" fmla="*/ 201577 w 212087"/>
                  <a:gd name="connsiteY12" fmla="*/ 171360 h 536479"/>
                  <a:gd name="connsiteX13" fmla="*/ 159535 w 212087"/>
                  <a:gd name="connsiteY13" fmla="*/ 265953 h 536479"/>
                  <a:gd name="connsiteX14" fmla="*/ 149025 w 212087"/>
                  <a:gd name="connsiteY14" fmla="*/ 297484 h 536479"/>
                  <a:gd name="connsiteX15" fmla="*/ 128004 w 212087"/>
                  <a:gd name="connsiteY15" fmla="*/ 329015 h 536479"/>
                  <a:gd name="connsiteX16" fmla="*/ 117494 w 212087"/>
                  <a:gd name="connsiteY16" fmla="*/ 371057 h 536479"/>
                  <a:gd name="connsiteX17" fmla="*/ 96473 w 212087"/>
                  <a:gd name="connsiteY17" fmla="*/ 434119 h 536479"/>
                  <a:gd name="connsiteX18" fmla="*/ 75453 w 212087"/>
                  <a:gd name="connsiteY18" fmla="*/ 518202 h 536479"/>
                  <a:gd name="connsiteX19" fmla="*/ 43922 w 212087"/>
                  <a:gd name="connsiteY19" fmla="*/ 528712 h 536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12087" h="536479">
                    <a:moveTo>
                      <a:pt x="43922" y="528712"/>
                    </a:moveTo>
                    <a:cubicBezTo>
                      <a:pt x="31660" y="518202"/>
                      <a:pt x="6285" y="483039"/>
                      <a:pt x="1880" y="455139"/>
                    </a:cubicBezTo>
                    <a:cubicBezTo>
                      <a:pt x="-4700" y="413468"/>
                      <a:pt x="7732" y="370944"/>
                      <a:pt x="12391" y="329015"/>
                    </a:cubicBezTo>
                    <a:cubicBezTo>
                      <a:pt x="18557" y="273521"/>
                      <a:pt x="19367" y="276554"/>
                      <a:pt x="33411" y="234422"/>
                    </a:cubicBezTo>
                    <a:cubicBezTo>
                      <a:pt x="36915" y="202891"/>
                      <a:pt x="32139" y="169285"/>
                      <a:pt x="43922" y="139829"/>
                    </a:cubicBezTo>
                    <a:cubicBezTo>
                      <a:pt x="48037" y="129543"/>
                      <a:pt x="64705" y="132006"/>
                      <a:pt x="75453" y="129319"/>
                    </a:cubicBezTo>
                    <a:cubicBezTo>
                      <a:pt x="92784" y="124986"/>
                      <a:pt x="110487" y="122312"/>
                      <a:pt x="128004" y="118808"/>
                    </a:cubicBezTo>
                    <a:cubicBezTo>
                      <a:pt x="131508" y="80270"/>
                      <a:pt x="122799" y="38556"/>
                      <a:pt x="138515" y="3195"/>
                    </a:cubicBezTo>
                    <a:cubicBezTo>
                      <a:pt x="143645" y="-8348"/>
                      <a:pt x="162155" y="14351"/>
                      <a:pt x="170046" y="24215"/>
                    </a:cubicBezTo>
                    <a:cubicBezTo>
                      <a:pt x="176967" y="32866"/>
                      <a:pt x="175601" y="45837"/>
                      <a:pt x="180556" y="55746"/>
                    </a:cubicBezTo>
                    <a:cubicBezTo>
                      <a:pt x="186205" y="67044"/>
                      <a:pt x="194570" y="76767"/>
                      <a:pt x="201577" y="87277"/>
                    </a:cubicBezTo>
                    <a:cubicBezTo>
                      <a:pt x="205080" y="97787"/>
                      <a:pt x="212087" y="107729"/>
                      <a:pt x="212087" y="118808"/>
                    </a:cubicBezTo>
                    <a:cubicBezTo>
                      <a:pt x="212087" y="136672"/>
                      <a:pt x="206277" y="154125"/>
                      <a:pt x="201577" y="171360"/>
                    </a:cubicBezTo>
                    <a:cubicBezTo>
                      <a:pt x="184259" y="234859"/>
                      <a:pt x="188459" y="222568"/>
                      <a:pt x="159535" y="265953"/>
                    </a:cubicBezTo>
                    <a:cubicBezTo>
                      <a:pt x="156032" y="276463"/>
                      <a:pt x="153980" y="287575"/>
                      <a:pt x="149025" y="297484"/>
                    </a:cubicBezTo>
                    <a:cubicBezTo>
                      <a:pt x="143376" y="308782"/>
                      <a:pt x="132980" y="317404"/>
                      <a:pt x="128004" y="329015"/>
                    </a:cubicBezTo>
                    <a:cubicBezTo>
                      <a:pt x="122314" y="342292"/>
                      <a:pt x="121645" y="357221"/>
                      <a:pt x="117494" y="371057"/>
                    </a:cubicBezTo>
                    <a:cubicBezTo>
                      <a:pt x="111127" y="392280"/>
                      <a:pt x="101847" y="412623"/>
                      <a:pt x="96473" y="434119"/>
                    </a:cubicBezTo>
                    <a:cubicBezTo>
                      <a:pt x="89466" y="462147"/>
                      <a:pt x="99491" y="502177"/>
                      <a:pt x="75453" y="518202"/>
                    </a:cubicBezTo>
                    <a:cubicBezTo>
                      <a:pt x="39799" y="541970"/>
                      <a:pt x="56184" y="539222"/>
                      <a:pt x="43922" y="528712"/>
                    </a:cubicBezTo>
                    <a:close/>
                  </a:path>
                </a:pathLst>
              </a:custGeom>
              <a:solidFill>
                <a:srgbClr val="6B86F7"/>
              </a:solidFill>
              <a:ln>
                <a:solidFill>
                  <a:srgbClr val="EEF2FB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Work Sans"/>
                  <a:ea typeface="+mn-ea"/>
                  <a:cs typeface="+mn-cs"/>
                </a:endParaRPr>
              </a:p>
            </p:txBody>
          </p:sp>
        </p:grp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6A5ABBD1-6055-234E-8196-5328EE641A04}"/>
              </a:ext>
            </a:extLst>
          </p:cNvPr>
          <p:cNvSpPr/>
          <p:nvPr/>
        </p:nvSpPr>
        <p:spPr>
          <a:xfrm>
            <a:off x="3145168" y="525960"/>
            <a:ext cx="24051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srgbClr val="6B86F7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SEAFLOWER REGION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srgbClr val="3366CC">
                    <a:lumMod val="50000"/>
                  </a:srgbClr>
                </a:solidFill>
                <a:effectLst/>
                <a:uLnTx/>
                <a:uFillTx/>
                <a:latin typeface="Work Sans"/>
                <a:ea typeface="+mn-ea"/>
                <a:cs typeface="+mn-cs"/>
              </a:rPr>
              <a:t>Por una región insular próspera, segura y sostenible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42470AC-5C17-BB45-8B5C-088E1D476ED8}"/>
              </a:ext>
            </a:extLst>
          </p:cNvPr>
          <p:cNvSpPr/>
          <p:nvPr/>
        </p:nvSpPr>
        <p:spPr>
          <a:xfrm>
            <a:off x="3216143" y="3724590"/>
            <a:ext cx="17132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srgbClr val="92D050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PACÍFICO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srgbClr val="3366CC">
                    <a:lumMod val="50000"/>
                  </a:srgbClr>
                </a:solidFill>
                <a:effectLst/>
                <a:uLnTx/>
                <a:uFillTx/>
                <a:latin typeface="Work Sans"/>
                <a:ea typeface="+mn-ea"/>
                <a:cs typeface="+mn-cs"/>
              </a:rPr>
              <a:t>Pacífico, potencia logística y ambiental de Colombia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46C5BABC-E5A2-6F43-AFDC-E68770137BE8}"/>
              </a:ext>
            </a:extLst>
          </p:cNvPr>
          <p:cNvSpPr/>
          <p:nvPr/>
        </p:nvSpPr>
        <p:spPr>
          <a:xfrm>
            <a:off x="3218583" y="5261579"/>
            <a:ext cx="239273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srgbClr val="069169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AMAZONÍA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srgbClr val="3366CC">
                    <a:lumMod val="50000"/>
                  </a:srgbClr>
                </a:solidFill>
                <a:effectLst/>
                <a:uLnTx/>
                <a:uFillTx/>
                <a:latin typeface="Work Sans"/>
                <a:ea typeface="+mn-ea"/>
                <a:cs typeface="+mn-cs"/>
              </a:rPr>
              <a:t>Desarrollo ambientalmente sostenible por una Amazonia viva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766C7F9-D7B8-0D49-8658-3BEC66996265}"/>
              </a:ext>
            </a:extLst>
          </p:cNvPr>
          <p:cNvSpPr/>
          <p:nvPr/>
        </p:nvSpPr>
        <p:spPr>
          <a:xfrm>
            <a:off x="3211574" y="2302346"/>
            <a:ext cx="23904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srgbClr val="FF7E00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EJE CAFETERO Y ANTIOQUIA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srgbClr val="3366CC">
                    <a:lumMod val="50000"/>
                  </a:srgbClr>
                </a:solidFill>
                <a:effectLst/>
                <a:uLnTx/>
                <a:uFillTx/>
                <a:latin typeface="Work Sans"/>
                <a:ea typeface="+mn-ea"/>
                <a:cs typeface="+mn-cs"/>
              </a:rPr>
              <a:t>Conectando para la competitividad y el desarrollo logístico sostenible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9169"/>
              </a:buClr>
              <a:buSzTx/>
              <a:buFontTx/>
              <a:buNone/>
              <a:tabLst/>
              <a:defRPr/>
            </a:pPr>
            <a:r>
              <a:rPr kumimoji="0" lang="es-CO" sz="1000" b="0" i="0" u="none" strike="noStrike" kern="1200" cap="none" spc="0" normalizeH="0" baseline="0" noProof="0" dirty="0">
                <a:ln>
                  <a:noFill/>
                </a:ln>
                <a:solidFill>
                  <a:srgbClr val="004A84"/>
                </a:solidFill>
                <a:effectLst/>
                <a:uLnTx/>
                <a:uFillTx/>
                <a:latin typeface="Work Sans"/>
                <a:ea typeface="+mn-ea"/>
                <a:cs typeface="+mn-cs"/>
              </a:rPr>
              <a:t> 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73C5EA1-555B-2F4F-9156-EAE3FC92E742}"/>
              </a:ext>
            </a:extLst>
          </p:cNvPr>
          <p:cNvSpPr/>
          <p:nvPr/>
        </p:nvSpPr>
        <p:spPr>
          <a:xfrm>
            <a:off x="9260524" y="1683241"/>
            <a:ext cx="240504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srgbClr val="FFA600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CARIBE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srgbClr val="3366CC">
                    <a:lumMod val="50000"/>
                  </a:srgbClr>
                </a:solidFill>
                <a:effectLst/>
                <a:uLnTx/>
                <a:uFillTx/>
                <a:latin typeface="Work Sans"/>
                <a:ea typeface="+mn-ea"/>
                <a:cs typeface="+mn-cs"/>
              </a:rPr>
              <a:t>Por una transformación para la igualdad de oportunidades y la equidad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9D49AC0-DCBD-814D-B077-3AE9A418C5B3}"/>
              </a:ext>
            </a:extLst>
          </p:cNvPr>
          <p:cNvSpPr/>
          <p:nvPr/>
        </p:nvSpPr>
        <p:spPr>
          <a:xfrm>
            <a:off x="9260524" y="2765808"/>
            <a:ext cx="214000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srgbClr val="FFAB00">
                    <a:lumMod val="75000"/>
                  </a:srgbClr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SANTANDERES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srgbClr val="3366CC">
                    <a:lumMod val="50000"/>
                  </a:srgbClr>
                </a:solidFill>
                <a:effectLst/>
                <a:uLnTx/>
                <a:uFillTx/>
                <a:latin typeface="Work Sans"/>
                <a:ea typeface="+mn-ea"/>
                <a:cs typeface="+mn-cs"/>
              </a:rPr>
              <a:t>Eje logístico para la competitividad y sostenibilidad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71551FB-0532-9649-ABA1-42E50F0BEB87}"/>
              </a:ext>
            </a:extLst>
          </p:cNvPr>
          <p:cNvSpPr/>
          <p:nvPr/>
        </p:nvSpPr>
        <p:spPr>
          <a:xfrm>
            <a:off x="9260524" y="3926764"/>
            <a:ext cx="265811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srgbClr val="FF5500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ORINOQUÍA – LLANOS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srgbClr val="3366CC">
                    <a:lumMod val="50000"/>
                  </a:srgbClr>
                </a:solidFill>
                <a:effectLst/>
                <a:uLnTx/>
                <a:uFillTx/>
                <a:latin typeface="Work Sans"/>
                <a:ea typeface="+mn-ea"/>
                <a:cs typeface="+mn-cs"/>
              </a:rPr>
              <a:t>Conectando y potenciado la despensa sostenible con el país y el mundo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3E731D8-CBF6-5041-A332-5BC4D39C02B5}"/>
              </a:ext>
            </a:extLst>
          </p:cNvPr>
          <p:cNvSpPr/>
          <p:nvPr/>
        </p:nvSpPr>
        <p:spPr>
          <a:xfrm>
            <a:off x="9260524" y="4956778"/>
            <a:ext cx="26423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srgbClr val="5B65BA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CENTRAL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srgbClr val="3366CC">
                    <a:lumMod val="50000"/>
                  </a:srgbClr>
                </a:solidFill>
                <a:effectLst/>
                <a:uLnTx/>
                <a:uFillTx/>
                <a:latin typeface="Work Sans"/>
                <a:ea typeface="+mn-ea"/>
                <a:cs typeface="+mn-cs"/>
              </a:rPr>
              <a:t>Centro de innovación y nodo logístico de integración productiva nacional e internacional</a:t>
            </a:r>
          </a:p>
        </p:txBody>
      </p:sp>
      <p:sp>
        <p:nvSpPr>
          <p:cNvPr id="51" name="Rectangle 32">
            <a:extLst>
              <a:ext uri="{FF2B5EF4-FFF2-40B4-BE49-F238E27FC236}">
                <a16:creationId xmlns:a16="http://schemas.microsoft.com/office/drawing/2014/main" id="{7DA4B5CA-6098-CB48-AE10-4C4F11AAED42}"/>
              </a:ext>
            </a:extLst>
          </p:cNvPr>
          <p:cNvSpPr/>
          <p:nvPr/>
        </p:nvSpPr>
        <p:spPr>
          <a:xfrm>
            <a:off x="3188296" y="1457065"/>
            <a:ext cx="23189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600" b="0" i="0" u="none" strike="noStrike" kern="1200" cap="none" spc="0" normalizeH="0" baseline="0" noProof="0" dirty="0">
                <a:ln>
                  <a:noFill/>
                </a:ln>
                <a:solidFill>
                  <a:srgbClr val="93C3F9"/>
                </a:solidFill>
                <a:effectLst/>
                <a:uLnTx/>
                <a:uFillTx/>
                <a:latin typeface="Work Sans SemiBold"/>
                <a:ea typeface="+mn-ea"/>
                <a:cs typeface="+mn-cs"/>
              </a:rPr>
              <a:t>OCÉANOS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 dirty="0">
                <a:ln>
                  <a:noFill/>
                </a:ln>
                <a:solidFill>
                  <a:srgbClr val="3366CC">
                    <a:lumMod val="50000"/>
                  </a:srgbClr>
                </a:solidFill>
                <a:effectLst/>
                <a:uLnTx/>
                <a:uFillTx/>
                <a:latin typeface="Work Sans"/>
                <a:ea typeface="+mn-ea"/>
                <a:cs typeface="+mn-cs"/>
              </a:rPr>
              <a:t>Colombia potencia bioceánica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F7469CF-B9C9-489B-8CE0-091771B6D17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40678" y="2201689"/>
            <a:ext cx="2896812" cy="2749224"/>
          </a:xfrm>
        </p:spPr>
        <p:txBody>
          <a:bodyPr>
            <a:noAutofit/>
          </a:bodyPr>
          <a:lstStyle/>
          <a:p>
            <a:r>
              <a:rPr lang="es-CO" sz="6000" dirty="0">
                <a:solidFill>
                  <a:srgbClr val="6B86F7"/>
                </a:solidFill>
                <a:latin typeface="+mj-lt"/>
              </a:rPr>
              <a:t>Nueve</a:t>
            </a:r>
            <a:r>
              <a:rPr lang="es-CO" sz="3600" dirty="0">
                <a:solidFill>
                  <a:srgbClr val="6B86F7"/>
                </a:solidFill>
              </a:rPr>
              <a:t> </a:t>
            </a:r>
            <a:r>
              <a:rPr lang="es-CO" sz="3600" dirty="0">
                <a:solidFill>
                  <a:srgbClr val="004A84"/>
                </a:solidFill>
              </a:rPr>
              <a:t>pactos territoriales</a:t>
            </a: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449F1285-1763-1344-9149-37A4352FAE0A}"/>
              </a:ext>
            </a:extLst>
          </p:cNvPr>
          <p:cNvSpPr/>
          <p:nvPr/>
        </p:nvSpPr>
        <p:spPr>
          <a:xfrm>
            <a:off x="6989379" y="1292772"/>
            <a:ext cx="2291255" cy="620111"/>
          </a:xfrm>
          <a:custGeom>
            <a:avLst/>
            <a:gdLst>
              <a:gd name="connsiteX0" fmla="*/ 0 w 2291255"/>
              <a:gd name="connsiteY0" fmla="*/ 0 h 620111"/>
              <a:gd name="connsiteX1" fmla="*/ 1744718 w 2291255"/>
              <a:gd name="connsiteY1" fmla="*/ 0 h 620111"/>
              <a:gd name="connsiteX2" fmla="*/ 1744718 w 2291255"/>
              <a:gd name="connsiteY2" fmla="*/ 157656 h 620111"/>
              <a:gd name="connsiteX3" fmla="*/ 1744718 w 2291255"/>
              <a:gd name="connsiteY3" fmla="*/ 620111 h 620111"/>
              <a:gd name="connsiteX4" fmla="*/ 2291255 w 2291255"/>
              <a:gd name="connsiteY4" fmla="*/ 620111 h 620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1255" h="620111">
                <a:moveTo>
                  <a:pt x="0" y="0"/>
                </a:moveTo>
                <a:lnTo>
                  <a:pt x="1744718" y="0"/>
                </a:lnTo>
                <a:lnTo>
                  <a:pt x="1744718" y="157656"/>
                </a:lnTo>
                <a:lnTo>
                  <a:pt x="1744718" y="620111"/>
                </a:lnTo>
                <a:lnTo>
                  <a:pt x="2291255" y="620111"/>
                </a:ln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"/>
              <a:ea typeface="+mn-ea"/>
              <a:cs typeface="+mn-cs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67A961C-8EA2-C942-A820-5B0CC98D03E9}"/>
              </a:ext>
            </a:extLst>
          </p:cNvPr>
          <p:cNvCxnSpPr/>
          <p:nvPr/>
        </p:nvCxnSpPr>
        <p:spPr>
          <a:xfrm flipH="1">
            <a:off x="4414949" y="1606142"/>
            <a:ext cx="819807" cy="0"/>
          </a:xfrm>
          <a:prstGeom prst="line">
            <a:avLst/>
          </a:prstGeom>
          <a:noFill/>
          <a:ln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sp>
        <p:nvSpPr>
          <p:cNvPr id="73" name="Freeform 72">
            <a:extLst>
              <a:ext uri="{FF2B5EF4-FFF2-40B4-BE49-F238E27FC236}">
                <a16:creationId xmlns:a16="http://schemas.microsoft.com/office/drawing/2014/main" id="{75C6A182-C9C0-BD41-8DCB-54879660E471}"/>
              </a:ext>
            </a:extLst>
          </p:cNvPr>
          <p:cNvSpPr/>
          <p:nvPr/>
        </p:nvSpPr>
        <p:spPr>
          <a:xfrm>
            <a:off x="6960096" y="2348880"/>
            <a:ext cx="2291255" cy="620111"/>
          </a:xfrm>
          <a:custGeom>
            <a:avLst/>
            <a:gdLst>
              <a:gd name="connsiteX0" fmla="*/ 0 w 2291255"/>
              <a:gd name="connsiteY0" fmla="*/ 0 h 620111"/>
              <a:gd name="connsiteX1" fmla="*/ 1744718 w 2291255"/>
              <a:gd name="connsiteY1" fmla="*/ 0 h 620111"/>
              <a:gd name="connsiteX2" fmla="*/ 1744718 w 2291255"/>
              <a:gd name="connsiteY2" fmla="*/ 157656 h 620111"/>
              <a:gd name="connsiteX3" fmla="*/ 1744718 w 2291255"/>
              <a:gd name="connsiteY3" fmla="*/ 620111 h 620111"/>
              <a:gd name="connsiteX4" fmla="*/ 2291255 w 2291255"/>
              <a:gd name="connsiteY4" fmla="*/ 620111 h 620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1255" h="620111">
                <a:moveTo>
                  <a:pt x="0" y="0"/>
                </a:moveTo>
                <a:lnTo>
                  <a:pt x="1744718" y="0"/>
                </a:lnTo>
                <a:lnTo>
                  <a:pt x="1744718" y="157656"/>
                </a:lnTo>
                <a:lnTo>
                  <a:pt x="1744718" y="620111"/>
                </a:lnTo>
                <a:lnTo>
                  <a:pt x="2291255" y="620111"/>
                </a:ln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"/>
              <a:ea typeface="+mn-ea"/>
              <a:cs typeface="+mn-cs"/>
            </a:endParaRPr>
          </a:p>
        </p:txBody>
      </p:sp>
      <p:sp>
        <p:nvSpPr>
          <p:cNvPr id="74" name="Freeform 73">
            <a:extLst>
              <a:ext uri="{FF2B5EF4-FFF2-40B4-BE49-F238E27FC236}">
                <a16:creationId xmlns:a16="http://schemas.microsoft.com/office/drawing/2014/main" id="{BD9FC60F-9796-9F4F-8B92-89E4575C6344}"/>
              </a:ext>
            </a:extLst>
          </p:cNvPr>
          <p:cNvSpPr/>
          <p:nvPr/>
        </p:nvSpPr>
        <p:spPr>
          <a:xfrm>
            <a:off x="7464153" y="3479988"/>
            <a:ext cx="1795462" cy="620111"/>
          </a:xfrm>
          <a:custGeom>
            <a:avLst/>
            <a:gdLst>
              <a:gd name="connsiteX0" fmla="*/ 0 w 2291255"/>
              <a:gd name="connsiteY0" fmla="*/ 0 h 620111"/>
              <a:gd name="connsiteX1" fmla="*/ 1744718 w 2291255"/>
              <a:gd name="connsiteY1" fmla="*/ 0 h 620111"/>
              <a:gd name="connsiteX2" fmla="*/ 1744718 w 2291255"/>
              <a:gd name="connsiteY2" fmla="*/ 157656 h 620111"/>
              <a:gd name="connsiteX3" fmla="*/ 1744718 w 2291255"/>
              <a:gd name="connsiteY3" fmla="*/ 620111 h 620111"/>
              <a:gd name="connsiteX4" fmla="*/ 2291255 w 2291255"/>
              <a:gd name="connsiteY4" fmla="*/ 620111 h 620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1255" h="620111">
                <a:moveTo>
                  <a:pt x="0" y="0"/>
                </a:moveTo>
                <a:lnTo>
                  <a:pt x="1744718" y="0"/>
                </a:lnTo>
                <a:lnTo>
                  <a:pt x="1744718" y="157656"/>
                </a:lnTo>
                <a:lnTo>
                  <a:pt x="1744718" y="620111"/>
                </a:lnTo>
                <a:lnTo>
                  <a:pt x="2291255" y="620111"/>
                </a:ln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"/>
              <a:ea typeface="+mn-ea"/>
              <a:cs typeface="+mn-cs"/>
            </a:endParaRPr>
          </a:p>
        </p:txBody>
      </p:sp>
      <p:sp>
        <p:nvSpPr>
          <p:cNvPr id="75" name="Freeform 74">
            <a:extLst>
              <a:ext uri="{FF2B5EF4-FFF2-40B4-BE49-F238E27FC236}">
                <a16:creationId xmlns:a16="http://schemas.microsoft.com/office/drawing/2014/main" id="{C12E5614-703B-004C-9A16-43A00EB93F08}"/>
              </a:ext>
            </a:extLst>
          </p:cNvPr>
          <p:cNvSpPr/>
          <p:nvPr/>
        </p:nvSpPr>
        <p:spPr>
          <a:xfrm>
            <a:off x="6312023" y="3789040"/>
            <a:ext cx="2916059" cy="1318988"/>
          </a:xfrm>
          <a:custGeom>
            <a:avLst/>
            <a:gdLst>
              <a:gd name="connsiteX0" fmla="*/ 0 w 2291255"/>
              <a:gd name="connsiteY0" fmla="*/ 0 h 620111"/>
              <a:gd name="connsiteX1" fmla="*/ 1744718 w 2291255"/>
              <a:gd name="connsiteY1" fmla="*/ 0 h 620111"/>
              <a:gd name="connsiteX2" fmla="*/ 1744718 w 2291255"/>
              <a:gd name="connsiteY2" fmla="*/ 157656 h 620111"/>
              <a:gd name="connsiteX3" fmla="*/ 1744718 w 2291255"/>
              <a:gd name="connsiteY3" fmla="*/ 620111 h 620111"/>
              <a:gd name="connsiteX4" fmla="*/ 2291255 w 2291255"/>
              <a:gd name="connsiteY4" fmla="*/ 620111 h 620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91255" h="620111">
                <a:moveTo>
                  <a:pt x="0" y="0"/>
                </a:moveTo>
                <a:lnTo>
                  <a:pt x="1744718" y="0"/>
                </a:lnTo>
                <a:lnTo>
                  <a:pt x="1744718" y="157656"/>
                </a:lnTo>
                <a:lnTo>
                  <a:pt x="1744718" y="620111"/>
                </a:lnTo>
                <a:lnTo>
                  <a:pt x="2291255" y="620111"/>
                </a:ln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Work Sans"/>
              <a:ea typeface="+mn-ea"/>
              <a:cs typeface="+mn-cs"/>
            </a:endParaRPr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038B5C21-0588-5B42-94E5-3314002E503A}"/>
              </a:ext>
            </a:extLst>
          </p:cNvPr>
          <p:cNvCxnSpPr/>
          <p:nvPr/>
        </p:nvCxnSpPr>
        <p:spPr>
          <a:xfrm flipH="1">
            <a:off x="5173934" y="879903"/>
            <a:ext cx="473564" cy="0"/>
          </a:xfrm>
          <a:prstGeom prst="line">
            <a:avLst/>
          </a:prstGeom>
          <a:noFill/>
          <a:ln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AA602FB6-07A2-884C-8A3C-584B2F94F18B}"/>
              </a:ext>
            </a:extLst>
          </p:cNvPr>
          <p:cNvCxnSpPr/>
          <p:nvPr/>
        </p:nvCxnSpPr>
        <p:spPr>
          <a:xfrm flipH="1">
            <a:off x="5159896" y="2492896"/>
            <a:ext cx="819807" cy="0"/>
          </a:xfrm>
          <a:prstGeom prst="line">
            <a:avLst/>
          </a:prstGeom>
          <a:noFill/>
          <a:ln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DB0DBB7E-E287-3943-80EB-C18172D8062F}"/>
              </a:ext>
            </a:extLst>
          </p:cNvPr>
          <p:cNvCxnSpPr>
            <a:cxnSpLocks/>
          </p:cNvCxnSpPr>
          <p:nvPr/>
        </p:nvCxnSpPr>
        <p:spPr>
          <a:xfrm flipH="1">
            <a:off x="4435366" y="3861048"/>
            <a:ext cx="1112290" cy="0"/>
          </a:xfrm>
          <a:prstGeom prst="line">
            <a:avLst/>
          </a:prstGeom>
          <a:noFill/>
          <a:ln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A3EEEC2C-6453-AC46-9970-99B715A9F0DE}"/>
              </a:ext>
            </a:extLst>
          </p:cNvPr>
          <p:cNvCxnSpPr>
            <a:cxnSpLocks/>
          </p:cNvCxnSpPr>
          <p:nvPr/>
        </p:nvCxnSpPr>
        <p:spPr>
          <a:xfrm flipH="1">
            <a:off x="4655840" y="5373216"/>
            <a:ext cx="2627829" cy="0"/>
          </a:xfrm>
          <a:prstGeom prst="line">
            <a:avLst/>
          </a:prstGeom>
          <a:noFill/>
          <a:ln>
            <a:solidFill>
              <a:schemeClr val="accent6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cxnSp>
      <p:pic>
        <p:nvPicPr>
          <p:cNvPr id="34" name="Graphic 8">
            <a:extLst>
              <a:ext uri="{FF2B5EF4-FFF2-40B4-BE49-F238E27FC236}">
                <a16:creationId xmlns:a16="http://schemas.microsoft.com/office/drawing/2014/main" id="{516B2668-EEE2-4B52-AECB-0DFFB795DF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59019" y="6351560"/>
            <a:ext cx="1832981" cy="32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57971F-10C7-40DE-A538-50020AE6C84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35399" y="2336800"/>
            <a:ext cx="6586255" cy="3556000"/>
          </a:xfrm>
        </p:spPr>
        <p:txBody>
          <a:bodyPr/>
          <a:lstStyle/>
          <a:p>
            <a:r>
              <a:rPr lang="es-CO" dirty="0"/>
              <a:t>Pacto por la Sostenibilidad: producir conservando y conservar produciendo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D24704-9900-44B0-9982-FB3DFC0A5B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s-CO" dirty="0"/>
              <a:t>2</a:t>
            </a:r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2539587F-9DAD-4925-A61A-6FDF05A7D1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fontScale="92500"/>
          </a:bodyPr>
          <a:lstStyle/>
          <a:p>
            <a:r>
              <a:rPr lang="es-CO" dirty="0"/>
              <a:t>Plan Nacional de Desarrollo 2018-2022.Pacto por la Sostenibilidad: producir conservando y conservar produciendo                              DNP – Departamento Nacional de Planeación		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6544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0B79873-383B-464D-9088-28BB800BA1C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 dirty="0"/>
              <a:t>Plan Nacional de Desarrollo 2018-2022.Pacto por la Sostenibilidad: producir conservando y conservar produciendo                              DNP – Departamento Nacional de Planeación	</a:t>
            </a:r>
          </a:p>
        </p:txBody>
      </p:sp>
      <p:sp>
        <p:nvSpPr>
          <p:cNvPr id="7" name="Rectangle 11">
            <a:extLst>
              <a:ext uri="{FF2B5EF4-FFF2-40B4-BE49-F238E27FC236}">
                <a16:creationId xmlns:a16="http://schemas.microsoft.com/office/drawing/2014/main" id="{8EDFD7A5-0923-4016-8081-34B4A47623E2}"/>
              </a:ext>
            </a:extLst>
          </p:cNvPr>
          <p:cNvSpPr/>
          <p:nvPr/>
        </p:nvSpPr>
        <p:spPr>
          <a:xfrm>
            <a:off x="2598964" y="688931"/>
            <a:ext cx="8583386" cy="2061889"/>
          </a:xfrm>
          <a:prstGeom prst="rect">
            <a:avLst/>
          </a:prstGeom>
          <a:solidFill>
            <a:srgbClr val="719A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94B731F5-F8FE-41F4-A8D6-0C2B956648D3}"/>
              </a:ext>
            </a:extLst>
          </p:cNvPr>
          <p:cNvSpPr txBox="1">
            <a:spLocks/>
          </p:cNvSpPr>
          <p:nvPr/>
        </p:nvSpPr>
        <p:spPr>
          <a:xfrm>
            <a:off x="2815850" y="1163937"/>
            <a:ext cx="8149614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s-CO" sz="3600" b="0" kern="1200" spc="-150">
                <a:solidFill>
                  <a:schemeClr val="tx1"/>
                </a:solidFill>
                <a:latin typeface="Work Sans" panose="00000500000000000000" pitchFamily="2" charset="0"/>
                <a:ea typeface="+mj-ea"/>
                <a:cs typeface="+mj-cs"/>
              </a:defRPr>
            </a:lvl1pPr>
          </a:lstStyle>
          <a:p>
            <a:r>
              <a:rPr lang="es-CO" sz="3200" b="1" dirty="0">
                <a:solidFill>
                  <a:srgbClr val="E6EFFD"/>
                </a:solidFill>
                <a:latin typeface="Work Sans SemiBold" pitchFamily="2" charset="77"/>
              </a:rPr>
              <a:t>Pacto por la Sostenibilidad: producir conservando y conservar produciendo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B8F0FD8-3B4B-4CD7-8118-E3C39D78AF9E}"/>
              </a:ext>
            </a:extLst>
          </p:cNvPr>
          <p:cNvSpPr txBox="1"/>
          <p:nvPr/>
        </p:nvSpPr>
        <p:spPr>
          <a:xfrm>
            <a:off x="1436318" y="3299424"/>
            <a:ext cx="931936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CO" dirty="0"/>
              <a:t>El pacto por la sostenibilidad busca consolidar acciones que permitan un equilibrio entre la </a:t>
            </a:r>
            <a:r>
              <a:rPr lang="es-CO" b="1" dirty="0"/>
              <a:t>conservación y la producción</a:t>
            </a:r>
            <a:r>
              <a:rPr lang="es-CO" dirty="0"/>
              <a:t>, de forma tal que la riqueza natural del país sea </a:t>
            </a:r>
            <a:r>
              <a:rPr lang="es-CO" b="1" dirty="0"/>
              <a:t>apropiada</a:t>
            </a:r>
            <a:r>
              <a:rPr lang="es-CO" dirty="0"/>
              <a:t> como un </a:t>
            </a:r>
            <a:r>
              <a:rPr lang="es-CO" b="1" dirty="0"/>
              <a:t>activo estratégico </a:t>
            </a:r>
            <a:r>
              <a:rPr lang="es-CO" dirty="0"/>
              <a:t>de </a:t>
            </a:r>
            <a:r>
              <a:rPr lang="es-CO" b="1" dirty="0"/>
              <a:t>la Nación</a:t>
            </a:r>
            <a:r>
              <a:rPr lang="es-CO" dirty="0"/>
              <a:t>.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2CFBEDC-ADE5-4937-A0B3-26C9FD831C15}"/>
              </a:ext>
            </a:extLst>
          </p:cNvPr>
          <p:cNvSpPr txBox="1"/>
          <p:nvPr/>
        </p:nvSpPr>
        <p:spPr>
          <a:xfrm>
            <a:off x="1436318" y="4506302"/>
            <a:ext cx="9319364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just">
              <a:spcBef>
                <a:spcPts val="600"/>
              </a:spcBef>
            </a:pPr>
            <a:r>
              <a:rPr lang="es-CO" dirty="0"/>
              <a:t>El pacto es </a:t>
            </a:r>
            <a:r>
              <a:rPr lang="es-CO" b="1" dirty="0"/>
              <a:t>transversal al desarrollo</a:t>
            </a:r>
            <a:r>
              <a:rPr lang="es-CO" dirty="0"/>
              <a:t>, por lo que potenciará las </a:t>
            </a:r>
            <a:r>
              <a:rPr lang="es-CO" b="1" dirty="0"/>
              <a:t>acciones integrales y coordinadas</a:t>
            </a:r>
            <a:r>
              <a:rPr lang="es-CO" dirty="0"/>
              <a:t> para adoptar prácticas sostenibles, adaptadas al cambio climático y bajas en carbono. </a:t>
            </a:r>
          </a:p>
        </p:txBody>
      </p:sp>
      <p:pic>
        <p:nvPicPr>
          <p:cNvPr id="11" name="Picture 6" descr="A picture containing sky, outdoor, nature, sign&#10;&#10;Description automatically generated">
            <a:extLst>
              <a:ext uri="{FF2B5EF4-FFF2-40B4-BE49-F238E27FC236}">
                <a16:creationId xmlns:a16="http://schemas.microsoft.com/office/drawing/2014/main" id="{B7B47084-599C-4906-B5B6-9D15746274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743" y="688930"/>
            <a:ext cx="2568279" cy="2061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193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754272-A95C-44E7-8F8F-E85285998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9202" y="606913"/>
            <a:ext cx="11613596" cy="559387"/>
          </a:xfrm>
        </p:spPr>
        <p:txBody>
          <a:bodyPr/>
          <a:lstStyle/>
          <a:p>
            <a:r>
              <a:rPr lang="es-CO" sz="3200" dirty="0"/>
              <a:t>El pacto por la sostenibilidad tiene 4 líneas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65B2A7C9-8185-45DE-B387-9C5097523F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 dirty="0"/>
              <a:t>Plan Nacional de Desarrollo 2018-2022.Pacto por la Sostenibilidad: producir conservando y conservar produciendo                              DNP – Departamento Nacional de Planeación</a:t>
            </a:r>
          </a:p>
        </p:txBody>
      </p:sp>
      <p:pic>
        <p:nvPicPr>
          <p:cNvPr id="6" name="Picture 1">
            <a:extLst>
              <a:ext uri="{FF2B5EF4-FFF2-40B4-BE49-F238E27FC236}">
                <a16:creationId xmlns:a16="http://schemas.microsoft.com/office/drawing/2014/main" id="{AAF2BC62-2C57-46E4-A3F1-2F2DEF47E89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417" y="2201280"/>
            <a:ext cx="2380615" cy="19050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38BD6603-878B-48E9-A73F-893BB04520EA}"/>
              </a:ext>
            </a:extLst>
          </p:cNvPr>
          <p:cNvSpPr txBox="1"/>
          <p:nvPr/>
        </p:nvSpPr>
        <p:spPr>
          <a:xfrm>
            <a:off x="554910" y="1290955"/>
            <a:ext cx="4850487" cy="923330"/>
          </a:xfrm>
          <a:prstGeom prst="rect">
            <a:avLst/>
          </a:prstGeom>
          <a:solidFill>
            <a:srgbClr val="0C3076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CO" b="1" dirty="0">
                <a:solidFill>
                  <a:schemeClr val="bg1"/>
                </a:solidFill>
              </a:rPr>
              <a:t>A. </a:t>
            </a:r>
            <a:r>
              <a:rPr lang="es-CO" dirty="0">
                <a:solidFill>
                  <a:schemeClr val="bg1"/>
                </a:solidFill>
              </a:rPr>
              <a:t>Sectores comprometidos con la sostenibilidad y la mitigación del cambio climático</a:t>
            </a:r>
          </a:p>
        </p:txBody>
      </p:sp>
      <p:pic>
        <p:nvPicPr>
          <p:cNvPr id="8" name="Picture 485">
            <a:extLst>
              <a:ext uri="{FF2B5EF4-FFF2-40B4-BE49-F238E27FC236}">
                <a16:creationId xmlns:a16="http://schemas.microsoft.com/office/drawing/2014/main" id="{8DF22C7D-73B8-41C5-81DA-6F502091D2F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970" y="2214285"/>
            <a:ext cx="2336800" cy="186944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EA8E8FD1-207C-4E4B-88A2-FD3C38021B7D}"/>
              </a:ext>
            </a:extLst>
          </p:cNvPr>
          <p:cNvSpPr txBox="1"/>
          <p:nvPr/>
        </p:nvSpPr>
        <p:spPr>
          <a:xfrm>
            <a:off x="6362376" y="1276080"/>
            <a:ext cx="4882237" cy="925200"/>
          </a:xfrm>
          <a:prstGeom prst="rect">
            <a:avLst/>
          </a:prstGeom>
          <a:solidFill>
            <a:srgbClr val="0C3076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CO" b="1" dirty="0">
                <a:solidFill>
                  <a:schemeClr val="bg1"/>
                </a:solidFill>
              </a:rPr>
              <a:t>B. </a:t>
            </a:r>
            <a:r>
              <a:rPr lang="es-CO" dirty="0">
                <a:solidFill>
                  <a:schemeClr val="bg1"/>
                </a:solidFill>
              </a:rPr>
              <a:t>Biodiversidad y riqueza natural: activos estratégicos de la Nación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EE70F8B-DDAB-45F4-94C8-2FD8186BD586}"/>
              </a:ext>
            </a:extLst>
          </p:cNvPr>
          <p:cNvSpPr txBox="1"/>
          <p:nvPr/>
        </p:nvSpPr>
        <p:spPr>
          <a:xfrm>
            <a:off x="554909" y="3969347"/>
            <a:ext cx="4850487" cy="1200329"/>
          </a:xfrm>
          <a:prstGeom prst="rect">
            <a:avLst/>
          </a:prstGeom>
          <a:solidFill>
            <a:srgbClr val="0C3076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CO" b="1" dirty="0">
                <a:solidFill>
                  <a:schemeClr val="bg1"/>
                </a:solidFill>
              </a:rPr>
              <a:t>C. </a:t>
            </a:r>
            <a:r>
              <a:rPr lang="es-CO" dirty="0">
                <a:solidFill>
                  <a:schemeClr val="bg1"/>
                </a:solidFill>
              </a:rPr>
              <a:t>Colombia resiliente: conocimiento y prevención para la gestión del riesgo de desastres y la adaptación al cambio climático</a:t>
            </a:r>
          </a:p>
        </p:txBody>
      </p:sp>
      <p:pic>
        <p:nvPicPr>
          <p:cNvPr id="11" name="Picture 486">
            <a:extLst>
              <a:ext uri="{FF2B5EF4-FFF2-40B4-BE49-F238E27FC236}">
                <a16:creationId xmlns:a16="http://schemas.microsoft.com/office/drawing/2014/main" id="{65662071-10C8-43AE-8833-F968AB1E71B9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2421" y="4896142"/>
            <a:ext cx="2413000" cy="1930400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06D867F3-5655-4C13-9EE1-477631B0AA31}"/>
              </a:ext>
            </a:extLst>
          </p:cNvPr>
          <p:cNvSpPr txBox="1"/>
          <p:nvPr/>
        </p:nvSpPr>
        <p:spPr>
          <a:xfrm>
            <a:off x="6362376" y="3969346"/>
            <a:ext cx="4882237" cy="1200329"/>
          </a:xfrm>
          <a:prstGeom prst="rect">
            <a:avLst/>
          </a:prstGeom>
          <a:solidFill>
            <a:srgbClr val="0C3076"/>
          </a:solidFill>
        </p:spPr>
        <p:txBody>
          <a:bodyPr wrap="square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CO" b="1" dirty="0">
                <a:solidFill>
                  <a:schemeClr val="bg1"/>
                </a:solidFill>
              </a:rPr>
              <a:t>D. </a:t>
            </a:r>
            <a:r>
              <a:rPr lang="es-CO" dirty="0">
                <a:solidFill>
                  <a:schemeClr val="bg1"/>
                </a:solidFill>
              </a:rPr>
              <a:t>Instituciones ambientales modernas, apropiación social de la biodiversidad y manejo efectivo de los conflictos socioambientales</a:t>
            </a:r>
          </a:p>
        </p:txBody>
      </p:sp>
      <p:pic>
        <p:nvPicPr>
          <p:cNvPr id="13" name="Picture 487">
            <a:extLst>
              <a:ext uri="{FF2B5EF4-FFF2-40B4-BE49-F238E27FC236}">
                <a16:creationId xmlns:a16="http://schemas.microsoft.com/office/drawing/2014/main" id="{CB29F3A3-7079-49F1-B2AF-1AE1AD1F8AD1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469" y="4901222"/>
            <a:ext cx="2400300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207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NP 2018-2022 DG">
  <a:themeElements>
    <a:clrScheme name="DNP - 2018-2022">
      <a:dk1>
        <a:srgbClr val="004A84"/>
      </a:dk1>
      <a:lt1>
        <a:srgbClr val="FFFFFF"/>
      </a:lt1>
      <a:dk2>
        <a:srgbClr val="069169"/>
      </a:dk2>
      <a:lt2>
        <a:srgbClr val="FFFFFF"/>
      </a:lt2>
      <a:accent1>
        <a:srgbClr val="069169"/>
      </a:accent1>
      <a:accent2>
        <a:srgbClr val="3366CC"/>
      </a:accent2>
      <a:accent3>
        <a:srgbClr val="E20000"/>
      </a:accent3>
      <a:accent4>
        <a:srgbClr val="8400A4"/>
      </a:accent4>
      <a:accent5>
        <a:srgbClr val="FFAB00"/>
      </a:accent5>
      <a:accent6>
        <a:srgbClr val="595959"/>
      </a:accent6>
      <a:hlink>
        <a:srgbClr val="000000"/>
      </a:hlink>
      <a:folHlink>
        <a:srgbClr val="E2ECFD"/>
      </a:folHlink>
    </a:clrScheme>
    <a:fontScheme name="DNP">
      <a:majorFont>
        <a:latin typeface="Work Sans SemiBold"/>
        <a:ea typeface=""/>
        <a:cs typeface=""/>
      </a:majorFont>
      <a:minorFont>
        <a:latin typeface="Work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 anchor="ctr">
        <a:spAutoFit/>
      </a:bodyPr>
      <a:lstStyle>
        <a:defPPr algn="l">
          <a:spcBef>
            <a:spcPts val="600"/>
          </a:spcBef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DNP 2018-2022 DG" id="{1C7BA7E5-3568-49DD-976F-655DB805356F}" vid="{E977438F-2716-46DC-A250-C581B0E7394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7849</TotalTime>
  <Words>1437</Words>
  <Application>Microsoft Office PowerPoint</Application>
  <PresentationFormat>Panorámica</PresentationFormat>
  <Paragraphs>183</Paragraphs>
  <Slides>18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6" baseType="lpstr">
      <vt:lpstr>Arial</vt:lpstr>
      <vt:lpstr>Calibri</vt:lpstr>
      <vt:lpstr>Courier New</vt:lpstr>
      <vt:lpstr>Montserrat</vt:lpstr>
      <vt:lpstr>Wingdings</vt:lpstr>
      <vt:lpstr>Work Sans</vt:lpstr>
      <vt:lpstr>Work Sans SemiBold</vt:lpstr>
      <vt:lpstr>DNP 2018-2022 DG</vt:lpstr>
      <vt:lpstr>Presentación de PowerPoint</vt:lpstr>
      <vt:lpstr>Presentación de PowerPoint</vt:lpstr>
      <vt:lpstr>Presentación de PowerPoint</vt:lpstr>
      <vt:lpstr>Presentación de PowerPoint</vt:lpstr>
      <vt:lpstr>Pacto por Colombia. Pacto por la equidad</vt:lpstr>
      <vt:lpstr>Nueve pactos territoriales</vt:lpstr>
      <vt:lpstr>Presentación de PowerPoint</vt:lpstr>
      <vt:lpstr>Presentación de PowerPoint</vt:lpstr>
      <vt:lpstr>El pacto por la sostenibilidad tiene 4 líneas</vt:lpstr>
      <vt:lpstr>A. Sectores comprometidos con la sostenibilidad y la mitigación del cambio climático </vt:lpstr>
      <vt:lpstr>B. Biodiversidad y riqueza natural: activos estratégicos de la Nación </vt:lpstr>
      <vt:lpstr>B. Biodiversidad y riqueza natural: activos estratégicos de la Nación </vt:lpstr>
      <vt:lpstr>B. Metas</vt:lpstr>
      <vt:lpstr>C. Colombia resiliente: conocimiento y prevención para la gestión del riesgo de desastres y la adaptación al cambio climático </vt:lpstr>
      <vt:lpstr>D. Instituciones ambientales modernas, apropiación social de la biodiversidad y manejo efectivo de los conflictos socioambientales </vt:lpstr>
      <vt:lpstr>Presentación de PowerPoint</vt:lpstr>
      <vt:lpstr>Ruta de gestión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Pablo Carbonari Winter</dc:creator>
  <cp:lastModifiedBy>Javier Eduardo Rojas Cala</cp:lastModifiedBy>
  <cp:revision>513</cp:revision>
  <cp:lastPrinted>2019-03-14T18:06:15Z</cp:lastPrinted>
  <dcterms:created xsi:type="dcterms:W3CDTF">2018-11-22T15:07:33Z</dcterms:created>
  <dcterms:modified xsi:type="dcterms:W3CDTF">2019-03-14T18:06:18Z</dcterms:modified>
</cp:coreProperties>
</file>